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metadata" ContentType="application/binary"/>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 id="2147483660" r:id="rId2"/>
  </p:sldMasterIdLst>
  <p:notesMasterIdLst>
    <p:notesMasterId r:id="rId25"/>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Lst>
  <p:sldSz cx="9144000" cy="5143500" type="screen16x9"/>
  <p:notesSz cx="6858000" cy="9144000"/>
  <p:embeddedFontLst>
    <p:embeddedFont>
      <p:font typeface="Montserrat" panose="00000500000000000000"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4" roundtripDataSignature="AMtx7mh74eF4R8ZU0IN2fJhMNLZLkFLc3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7DCC64C-79F8-4F6E-A11D-3597F310284E}">
  <a:tblStyle styleId="{C7DCC64C-79F8-4F6E-A11D-3597F310284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5" d="100"/>
          <a:sy n="115" d="100"/>
        </p:scale>
        <p:origin x="442"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notesMaster" Target="notesMasters/notesMaster1.xml"/><Relationship Id="rId26" Type="http://schemas.openxmlformats.org/officeDocument/2006/relationships/font" Target="fonts/font1.fntdata"/><Relationship Id="rId27" Type="http://schemas.openxmlformats.org/officeDocument/2006/relationships/font" Target="fonts/font2.fntdata"/><Relationship Id="rId28" Type="http://schemas.openxmlformats.org/officeDocument/2006/relationships/font" Target="fonts/font3.fntdata"/><Relationship Id="rId29" Type="http://schemas.openxmlformats.org/officeDocument/2006/relationships/font" Target="fonts/font4.fntdata"/><Relationship Id="rId34" Type="http://customschemas.google.com/relationships/presentationmetadata" Target="metadata"/><Relationship Id="rId35" Type="http://schemas.openxmlformats.org/officeDocument/2006/relationships/presProps" Target="presProps.xml"/><Relationship Id="rId36" Type="http://schemas.openxmlformats.org/officeDocument/2006/relationships/viewProps" Target="viewProps.xml"/><Relationship Id="rId37" Type="http://schemas.openxmlformats.org/officeDocument/2006/relationships/theme" Target="theme/theme1.xml"/><Relationship Id="rId38" Type="http://schemas.openxmlformats.org/officeDocument/2006/relationships/tableStyles" Target="tableStyles.xml"/></Relationships>
</file>

<file path=ppt/media/image1.jpg>
</file>

<file path=ppt/media/image10.png>
</file>

<file path=ppt/media/image11.png>
</file>

<file path=ppt/media/image12.png>
</file>

<file path=ppt/media/image13.jpg>
</file>

<file path=ppt/media/image14.jpg>
</file>

<file path=ppt/media/image15.jp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3" name="Google Shape;133;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3616196e02f_3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6" name="Google Shape;206;g3616196e02f_3_5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Add in the brief provided by the client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367d681419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3" name="Google Shape;213;g367d6814198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367d6814198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4" name="Google Shape;224;g367d6814198_0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Add in the brief provided by the client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365c79dde51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1" name="Google Shape;231;g365c79dde51_0_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Add in the brief provided by the client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3616196e02f_3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8" name="Google Shape;238;g3616196e02f_3_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Add in the brief provided by the client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365c79dde51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5" name="Google Shape;245;g365c79dde51_0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Add in the brief provided by the client</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35ac5b1a590_5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3" name="Google Shape;253;g35ac5b1a590_5_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366de6903f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0" name="Google Shape;260;g366de6903f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Add in the brief provided by the client</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7" name="Google Shape;267;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5" name="Google Shape;275;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5" name="Google Shape;14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Add property image from OS map using nimbus or landinsight. Add type of property &amp; the site area. Do the critical checks.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3" name="Google Shape;283;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1" name="Google Shape;291;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9" name="Google Shape;299;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views from google earth with marking of the property boundary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Add property image from OS map using nimbus or landinsight. Add type of property &amp; the site area. Do the critical checks.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5ac5b1a590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8" name="Google Shape;168;g35ac5b1a590_3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Add in the brief provided by the client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5" name="Google Shape;175;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views from google earth with marking of the property boundary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2" name="Google Shape;18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views from google earth with marking of the property boundary</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3612ec61f43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8" name="Google Shape;188;g3612ec61f43_1_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5ac5b1a590_3_2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9" name="Google Shape;199;g35ac5b1a590_3_27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Add in the brief provided by the client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18"/>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Clr>
                <a:schemeClr val="lt1"/>
              </a:buClr>
              <a:buSzPts val="5200"/>
              <a:buFont typeface="Montserrat"/>
              <a:buNone/>
              <a:defRPr sz="52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5200"/>
              <a:buFont typeface="Montserrat"/>
              <a:buNone/>
              <a:defRPr sz="52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5200"/>
              <a:buFont typeface="Montserrat"/>
              <a:buNone/>
              <a:defRPr sz="52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5200"/>
              <a:buFont typeface="Montserrat"/>
              <a:buNone/>
              <a:defRPr sz="52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5200"/>
              <a:buFont typeface="Montserrat"/>
              <a:buNone/>
              <a:defRPr sz="52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5200"/>
              <a:buFont typeface="Montserrat"/>
              <a:buNone/>
              <a:defRPr sz="52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5200"/>
              <a:buFont typeface="Montserrat"/>
              <a:buNone/>
              <a:defRPr sz="52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5200"/>
              <a:buFont typeface="Montserrat"/>
              <a:buNone/>
              <a:defRPr sz="52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5200"/>
              <a:buFont typeface="Montserrat"/>
              <a:buNone/>
              <a:defRPr sz="5200">
                <a:solidFill>
                  <a:schemeClr val="lt1"/>
                </a:solidFill>
                <a:latin typeface="Montserrat"/>
                <a:ea typeface="Montserrat"/>
                <a:cs typeface="Montserrat"/>
                <a:sym typeface="Montserrat"/>
              </a:defRPr>
            </a:lvl9pPr>
          </a:lstStyle>
          <a:p>
            <a:endParaRPr/>
          </a:p>
        </p:txBody>
      </p:sp>
      <p:sp>
        <p:nvSpPr>
          <p:cNvPr id="11" name="Google Shape;11;p18"/>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grpSp>
        <p:nvGrpSpPr>
          <p:cNvPr id="12" name="Google Shape;12;p18"/>
          <p:cNvGrpSpPr/>
          <p:nvPr/>
        </p:nvGrpSpPr>
        <p:grpSpPr>
          <a:xfrm>
            <a:off x="0" y="0"/>
            <a:ext cx="9143999" cy="5143500"/>
            <a:chOff x="0" y="0"/>
            <a:chExt cx="9143999" cy="5143500"/>
          </a:xfrm>
        </p:grpSpPr>
        <p:pic>
          <p:nvPicPr>
            <p:cNvPr id="13" name="Google Shape;13;p18"/>
            <p:cNvPicPr preferRelativeResize="0"/>
            <p:nvPr/>
          </p:nvPicPr>
          <p:blipFill rotWithShape="1">
            <a:blip r:embed="rId2">
              <a:alphaModFix/>
            </a:blip>
            <a:srcRect t="31459"/>
            <a:stretch/>
          </p:blipFill>
          <p:spPr>
            <a:xfrm>
              <a:off x="0" y="0"/>
              <a:ext cx="9143999" cy="5143500"/>
            </a:xfrm>
            <a:prstGeom prst="rect">
              <a:avLst/>
            </a:prstGeom>
            <a:noFill/>
            <a:ln>
              <a:noFill/>
            </a:ln>
          </p:spPr>
        </p:pic>
        <p:sp>
          <p:nvSpPr>
            <p:cNvPr id="14" name="Google Shape;14;p18"/>
            <p:cNvSpPr/>
            <p:nvPr/>
          </p:nvSpPr>
          <p:spPr>
            <a:xfrm>
              <a:off x="1959475" y="1399400"/>
              <a:ext cx="5096400" cy="1311300"/>
            </a:xfrm>
            <a:prstGeom prst="rect">
              <a:avLst/>
            </a:prstGeom>
            <a:solidFill>
              <a:schemeClr val="dk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 name="Google Shape;15;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16" name="Google Shape;16;p18"/>
          <p:cNvSpPr txBox="1">
            <a:spLocks noGrp="1"/>
          </p:cNvSpPr>
          <p:nvPr>
            <p:ph type="ctrTitle" idx="2"/>
          </p:nvPr>
        </p:nvSpPr>
        <p:spPr>
          <a:xfrm>
            <a:off x="311708" y="744575"/>
            <a:ext cx="8520600" cy="2052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solidFill>
                  <a:schemeClr val="lt1"/>
                </a:solidFill>
                <a:latin typeface="Montserrat"/>
                <a:ea typeface="Montserrat"/>
                <a:cs typeface="Montserrat"/>
                <a:sym typeface="Montserrat"/>
              </a:defRPr>
            </a:lvl1pPr>
            <a:lvl2pPr lvl="1" algn="l">
              <a:lnSpc>
                <a:spcPct val="100000"/>
              </a:lnSpc>
              <a:spcBef>
                <a:spcPts val="0"/>
              </a:spcBef>
              <a:spcAft>
                <a:spcPts val="0"/>
              </a:spcAft>
              <a:buSzPts val="2800"/>
              <a:buNone/>
              <a:defRPr>
                <a:solidFill>
                  <a:schemeClr val="lt1"/>
                </a:solidFill>
                <a:latin typeface="Montserrat"/>
                <a:ea typeface="Montserrat"/>
                <a:cs typeface="Montserrat"/>
                <a:sym typeface="Montserrat"/>
              </a:defRPr>
            </a:lvl2pPr>
            <a:lvl3pPr lvl="2" algn="l">
              <a:lnSpc>
                <a:spcPct val="100000"/>
              </a:lnSpc>
              <a:spcBef>
                <a:spcPts val="0"/>
              </a:spcBef>
              <a:spcAft>
                <a:spcPts val="0"/>
              </a:spcAft>
              <a:buSzPts val="2800"/>
              <a:buNone/>
              <a:defRPr>
                <a:solidFill>
                  <a:schemeClr val="lt1"/>
                </a:solidFill>
                <a:latin typeface="Montserrat"/>
                <a:ea typeface="Montserrat"/>
                <a:cs typeface="Montserrat"/>
                <a:sym typeface="Montserrat"/>
              </a:defRPr>
            </a:lvl3pPr>
            <a:lvl4pPr lvl="3" algn="l">
              <a:lnSpc>
                <a:spcPct val="100000"/>
              </a:lnSpc>
              <a:spcBef>
                <a:spcPts val="0"/>
              </a:spcBef>
              <a:spcAft>
                <a:spcPts val="0"/>
              </a:spcAft>
              <a:buSzPts val="2800"/>
              <a:buNone/>
              <a:defRPr>
                <a:solidFill>
                  <a:schemeClr val="lt1"/>
                </a:solidFill>
                <a:latin typeface="Montserrat"/>
                <a:ea typeface="Montserrat"/>
                <a:cs typeface="Montserrat"/>
                <a:sym typeface="Montserrat"/>
              </a:defRPr>
            </a:lvl4pPr>
            <a:lvl5pPr lvl="4" algn="l">
              <a:lnSpc>
                <a:spcPct val="100000"/>
              </a:lnSpc>
              <a:spcBef>
                <a:spcPts val="0"/>
              </a:spcBef>
              <a:spcAft>
                <a:spcPts val="0"/>
              </a:spcAft>
              <a:buSzPts val="2800"/>
              <a:buNone/>
              <a:defRPr>
                <a:solidFill>
                  <a:schemeClr val="lt1"/>
                </a:solidFill>
                <a:latin typeface="Montserrat"/>
                <a:ea typeface="Montserrat"/>
                <a:cs typeface="Montserrat"/>
                <a:sym typeface="Montserrat"/>
              </a:defRPr>
            </a:lvl5pPr>
            <a:lvl6pPr lvl="5" algn="l">
              <a:lnSpc>
                <a:spcPct val="100000"/>
              </a:lnSpc>
              <a:spcBef>
                <a:spcPts val="0"/>
              </a:spcBef>
              <a:spcAft>
                <a:spcPts val="0"/>
              </a:spcAft>
              <a:buSzPts val="2800"/>
              <a:buNone/>
              <a:defRPr>
                <a:solidFill>
                  <a:schemeClr val="lt1"/>
                </a:solidFill>
                <a:latin typeface="Montserrat"/>
                <a:ea typeface="Montserrat"/>
                <a:cs typeface="Montserrat"/>
                <a:sym typeface="Montserrat"/>
              </a:defRPr>
            </a:lvl6pPr>
            <a:lvl7pPr lvl="6" algn="l">
              <a:lnSpc>
                <a:spcPct val="100000"/>
              </a:lnSpc>
              <a:spcBef>
                <a:spcPts val="0"/>
              </a:spcBef>
              <a:spcAft>
                <a:spcPts val="0"/>
              </a:spcAft>
              <a:buSzPts val="2800"/>
              <a:buNone/>
              <a:defRPr>
                <a:solidFill>
                  <a:schemeClr val="lt1"/>
                </a:solidFill>
                <a:latin typeface="Montserrat"/>
                <a:ea typeface="Montserrat"/>
                <a:cs typeface="Montserrat"/>
                <a:sym typeface="Montserrat"/>
              </a:defRPr>
            </a:lvl7pPr>
            <a:lvl8pPr lvl="7" algn="l">
              <a:lnSpc>
                <a:spcPct val="100000"/>
              </a:lnSpc>
              <a:spcBef>
                <a:spcPts val="0"/>
              </a:spcBef>
              <a:spcAft>
                <a:spcPts val="0"/>
              </a:spcAft>
              <a:buSzPts val="2800"/>
              <a:buNone/>
              <a:defRPr>
                <a:solidFill>
                  <a:schemeClr val="lt1"/>
                </a:solidFill>
                <a:latin typeface="Montserrat"/>
                <a:ea typeface="Montserrat"/>
                <a:cs typeface="Montserrat"/>
                <a:sym typeface="Montserrat"/>
              </a:defRPr>
            </a:lvl8pPr>
            <a:lvl9pPr lvl="8" algn="l">
              <a:lnSpc>
                <a:spcPct val="100000"/>
              </a:lnSpc>
              <a:spcBef>
                <a:spcPts val="0"/>
              </a:spcBef>
              <a:spcAft>
                <a:spcPts val="0"/>
              </a:spcAft>
              <a:buSzPts val="2800"/>
              <a:buNone/>
              <a:defRPr>
                <a:solidFill>
                  <a:schemeClr val="lt1"/>
                </a:solidFill>
                <a:latin typeface="Montserrat"/>
                <a:ea typeface="Montserrat"/>
                <a:cs typeface="Montserrat"/>
                <a:sym typeface="Montserrat"/>
              </a:defRPr>
            </a:lvl9pPr>
          </a:lstStyle>
          <a:p>
            <a:endParaRPr/>
          </a:p>
        </p:txBody>
      </p:sp>
      <p:sp>
        <p:nvSpPr>
          <p:cNvPr id="17" name="Google Shape;17;p18"/>
          <p:cNvSpPr txBox="1">
            <a:spLocks noGrp="1"/>
          </p:cNvSpPr>
          <p:nvPr>
            <p:ph type="subTitle" idx="3"/>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l">
              <a:lnSpc>
                <a:spcPct val="115000"/>
              </a:lnSpc>
              <a:spcBef>
                <a:spcPts val="0"/>
              </a:spcBef>
              <a:spcAft>
                <a:spcPts val="0"/>
              </a:spcAft>
              <a:buClr>
                <a:schemeClr val="lt1"/>
              </a:buClr>
              <a:buSzPts val="1800"/>
              <a:buFont typeface="Montserrat"/>
              <a:buNone/>
              <a:defRPr>
                <a:solidFill>
                  <a:schemeClr val="lt1"/>
                </a:solidFill>
                <a:latin typeface="Montserrat"/>
                <a:ea typeface="Montserrat"/>
                <a:cs typeface="Montserrat"/>
                <a:sym typeface="Montserrat"/>
              </a:defRPr>
            </a:lvl1pPr>
            <a:lvl2pPr lvl="1" algn="l">
              <a:lnSpc>
                <a:spcPct val="115000"/>
              </a:lnSpc>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2pPr>
            <a:lvl3pPr lvl="2" algn="l">
              <a:lnSpc>
                <a:spcPct val="115000"/>
              </a:lnSpc>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3pPr>
            <a:lvl4pPr lvl="3" algn="l">
              <a:lnSpc>
                <a:spcPct val="115000"/>
              </a:lnSpc>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4pPr>
            <a:lvl5pPr lvl="4" algn="l">
              <a:lnSpc>
                <a:spcPct val="115000"/>
              </a:lnSpc>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5pPr>
            <a:lvl6pPr lvl="5" algn="l">
              <a:lnSpc>
                <a:spcPct val="115000"/>
              </a:lnSpc>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6pPr>
            <a:lvl7pPr lvl="6" algn="l">
              <a:lnSpc>
                <a:spcPct val="115000"/>
              </a:lnSpc>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7pPr>
            <a:lvl8pPr lvl="7" algn="l">
              <a:lnSpc>
                <a:spcPct val="115000"/>
              </a:lnSpc>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8pPr>
            <a:lvl9pPr lvl="8" algn="l">
              <a:lnSpc>
                <a:spcPct val="115000"/>
              </a:lnSpc>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2"/>
        <p:cNvGrpSpPr/>
        <p:nvPr/>
      </p:nvGrpSpPr>
      <p:grpSpPr>
        <a:xfrm>
          <a:off x="0" y="0"/>
          <a:ext cx="0" cy="0"/>
          <a:chOff x="0" y="0"/>
          <a:chExt cx="0" cy="0"/>
        </a:xfrm>
      </p:grpSpPr>
      <p:sp>
        <p:nvSpPr>
          <p:cNvPr id="63" name="Google Shape;63;p29"/>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64" name="Google Shape;64;p29"/>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65" name="Google Shape;65;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2"/>
        <p:cNvGrpSpPr/>
        <p:nvPr/>
      </p:nvGrpSpPr>
      <p:grpSpPr>
        <a:xfrm>
          <a:off x="0" y="0"/>
          <a:ext cx="0" cy="0"/>
          <a:chOff x="0" y="0"/>
          <a:chExt cx="0" cy="0"/>
        </a:xfrm>
      </p:grpSpPr>
      <p:sp>
        <p:nvSpPr>
          <p:cNvPr id="73" name="Google Shape;73;p2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Font typeface="Montserrat"/>
              <a:buNone/>
              <a:defRPr>
                <a:latin typeface="Montserrat"/>
                <a:ea typeface="Montserrat"/>
                <a:cs typeface="Montserrat"/>
                <a:sym typeface="Montserrat"/>
              </a:defRPr>
            </a:lvl1pPr>
            <a:lvl2pPr lvl="1" algn="l">
              <a:lnSpc>
                <a:spcPct val="100000"/>
              </a:lnSpc>
              <a:spcBef>
                <a:spcPts val="0"/>
              </a:spcBef>
              <a:spcAft>
                <a:spcPts val="0"/>
              </a:spcAft>
              <a:buSzPts val="2800"/>
              <a:buFont typeface="Montserrat"/>
              <a:buNone/>
              <a:defRPr>
                <a:latin typeface="Montserrat"/>
                <a:ea typeface="Montserrat"/>
                <a:cs typeface="Montserrat"/>
                <a:sym typeface="Montserrat"/>
              </a:defRPr>
            </a:lvl2pPr>
            <a:lvl3pPr lvl="2" algn="l">
              <a:lnSpc>
                <a:spcPct val="100000"/>
              </a:lnSpc>
              <a:spcBef>
                <a:spcPts val="0"/>
              </a:spcBef>
              <a:spcAft>
                <a:spcPts val="0"/>
              </a:spcAft>
              <a:buSzPts val="2800"/>
              <a:buFont typeface="Montserrat"/>
              <a:buNone/>
              <a:defRPr>
                <a:latin typeface="Montserrat"/>
                <a:ea typeface="Montserrat"/>
                <a:cs typeface="Montserrat"/>
                <a:sym typeface="Montserrat"/>
              </a:defRPr>
            </a:lvl3pPr>
            <a:lvl4pPr lvl="3" algn="l">
              <a:lnSpc>
                <a:spcPct val="100000"/>
              </a:lnSpc>
              <a:spcBef>
                <a:spcPts val="0"/>
              </a:spcBef>
              <a:spcAft>
                <a:spcPts val="0"/>
              </a:spcAft>
              <a:buSzPts val="2800"/>
              <a:buFont typeface="Montserrat"/>
              <a:buNone/>
              <a:defRPr>
                <a:latin typeface="Montserrat"/>
                <a:ea typeface="Montserrat"/>
                <a:cs typeface="Montserrat"/>
                <a:sym typeface="Montserrat"/>
              </a:defRPr>
            </a:lvl4pPr>
            <a:lvl5pPr lvl="4" algn="l">
              <a:lnSpc>
                <a:spcPct val="100000"/>
              </a:lnSpc>
              <a:spcBef>
                <a:spcPts val="0"/>
              </a:spcBef>
              <a:spcAft>
                <a:spcPts val="0"/>
              </a:spcAft>
              <a:buSzPts val="2800"/>
              <a:buFont typeface="Montserrat"/>
              <a:buNone/>
              <a:defRPr>
                <a:latin typeface="Montserrat"/>
                <a:ea typeface="Montserrat"/>
                <a:cs typeface="Montserrat"/>
                <a:sym typeface="Montserrat"/>
              </a:defRPr>
            </a:lvl5pPr>
            <a:lvl6pPr lvl="5" algn="l">
              <a:lnSpc>
                <a:spcPct val="100000"/>
              </a:lnSpc>
              <a:spcBef>
                <a:spcPts val="0"/>
              </a:spcBef>
              <a:spcAft>
                <a:spcPts val="0"/>
              </a:spcAft>
              <a:buSzPts val="2800"/>
              <a:buFont typeface="Montserrat"/>
              <a:buNone/>
              <a:defRPr>
                <a:latin typeface="Montserrat"/>
                <a:ea typeface="Montserrat"/>
                <a:cs typeface="Montserrat"/>
                <a:sym typeface="Montserrat"/>
              </a:defRPr>
            </a:lvl6pPr>
            <a:lvl7pPr lvl="6" algn="l">
              <a:lnSpc>
                <a:spcPct val="100000"/>
              </a:lnSpc>
              <a:spcBef>
                <a:spcPts val="0"/>
              </a:spcBef>
              <a:spcAft>
                <a:spcPts val="0"/>
              </a:spcAft>
              <a:buSzPts val="2800"/>
              <a:buFont typeface="Montserrat"/>
              <a:buNone/>
              <a:defRPr>
                <a:latin typeface="Montserrat"/>
                <a:ea typeface="Montserrat"/>
                <a:cs typeface="Montserrat"/>
                <a:sym typeface="Montserrat"/>
              </a:defRPr>
            </a:lvl7pPr>
            <a:lvl8pPr lvl="7" algn="l">
              <a:lnSpc>
                <a:spcPct val="100000"/>
              </a:lnSpc>
              <a:spcBef>
                <a:spcPts val="0"/>
              </a:spcBef>
              <a:spcAft>
                <a:spcPts val="0"/>
              </a:spcAft>
              <a:buSzPts val="2800"/>
              <a:buFont typeface="Montserrat"/>
              <a:buNone/>
              <a:defRPr>
                <a:latin typeface="Montserrat"/>
                <a:ea typeface="Montserrat"/>
                <a:cs typeface="Montserrat"/>
                <a:sym typeface="Montserrat"/>
              </a:defRPr>
            </a:lvl8pPr>
            <a:lvl9pPr lvl="8" algn="l">
              <a:lnSpc>
                <a:spcPct val="100000"/>
              </a:lnSpc>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74" name="Google Shape;74;p2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Font typeface="Montserrat"/>
              <a:buChar char="●"/>
              <a:defRPr>
                <a:latin typeface="Montserrat"/>
                <a:ea typeface="Montserrat"/>
                <a:cs typeface="Montserrat"/>
                <a:sym typeface="Montserrat"/>
              </a:defRPr>
            </a:lvl1pPr>
            <a:lvl2pPr marL="914400" lvl="1"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2pPr>
            <a:lvl3pPr marL="1371600" lvl="2"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3pPr>
            <a:lvl4pPr marL="1828800" lvl="3"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4pPr>
            <a:lvl5pPr marL="2286000" lvl="4"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5pPr>
            <a:lvl6pPr marL="2743200" lvl="5"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6pPr>
            <a:lvl7pPr marL="3200400" lvl="6"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7pPr>
            <a:lvl8pPr marL="3657600" lvl="7"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8pPr>
            <a:lvl9pPr marL="4114800" lvl="8"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9pPr>
          </a:lstStyle>
          <a:p>
            <a:endParaRPr/>
          </a:p>
        </p:txBody>
      </p:sp>
      <p:sp>
        <p:nvSpPr>
          <p:cNvPr id="75" name="Google Shape;75;p22"/>
          <p:cNvSpPr/>
          <p:nvPr/>
        </p:nvSpPr>
        <p:spPr>
          <a:xfrm>
            <a:off x="0" y="4508900"/>
            <a:ext cx="9144000" cy="634500"/>
          </a:xfrm>
          <a:prstGeom prst="rect">
            <a:avLst/>
          </a:prstGeom>
          <a:solidFill>
            <a:srgbClr val="013D7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77" name="Google Shape;77;p22"/>
          <p:cNvPicPr preferRelativeResize="0"/>
          <p:nvPr/>
        </p:nvPicPr>
        <p:blipFill rotWithShape="1">
          <a:blip r:embed="rId2">
            <a:alphaModFix/>
          </a:blip>
          <a:srcRect/>
          <a:stretch/>
        </p:blipFill>
        <p:spPr>
          <a:xfrm>
            <a:off x="-144592" y="3957104"/>
            <a:ext cx="2514100" cy="1783449"/>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8"/>
        <p:cNvGrpSpPr/>
        <p:nvPr/>
      </p:nvGrpSpPr>
      <p:grpSpPr>
        <a:xfrm>
          <a:off x="0" y="0"/>
          <a:ext cx="0" cy="0"/>
          <a:chOff x="0" y="0"/>
          <a:chExt cx="0" cy="0"/>
        </a:xfrm>
      </p:grpSpPr>
      <p:sp>
        <p:nvSpPr>
          <p:cNvPr id="79" name="Google Shape;79;p31"/>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Clr>
                <a:schemeClr val="lt1"/>
              </a:buClr>
              <a:buSzPts val="5200"/>
              <a:buFont typeface="Montserrat"/>
              <a:buNone/>
              <a:defRPr sz="52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5200"/>
              <a:buFont typeface="Montserrat"/>
              <a:buNone/>
              <a:defRPr sz="52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5200"/>
              <a:buFont typeface="Montserrat"/>
              <a:buNone/>
              <a:defRPr sz="52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5200"/>
              <a:buFont typeface="Montserrat"/>
              <a:buNone/>
              <a:defRPr sz="52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5200"/>
              <a:buFont typeface="Montserrat"/>
              <a:buNone/>
              <a:defRPr sz="52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5200"/>
              <a:buFont typeface="Montserrat"/>
              <a:buNone/>
              <a:defRPr sz="52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5200"/>
              <a:buFont typeface="Montserrat"/>
              <a:buNone/>
              <a:defRPr sz="52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5200"/>
              <a:buFont typeface="Montserrat"/>
              <a:buNone/>
              <a:defRPr sz="52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5200"/>
              <a:buFont typeface="Montserrat"/>
              <a:buNone/>
              <a:defRPr sz="5200">
                <a:solidFill>
                  <a:schemeClr val="lt1"/>
                </a:solidFill>
                <a:latin typeface="Montserrat"/>
                <a:ea typeface="Montserrat"/>
                <a:cs typeface="Montserrat"/>
                <a:sym typeface="Montserrat"/>
              </a:defRPr>
            </a:lvl9pPr>
          </a:lstStyle>
          <a:p>
            <a:endParaRPr/>
          </a:p>
        </p:txBody>
      </p:sp>
      <p:sp>
        <p:nvSpPr>
          <p:cNvPr id="80" name="Google Shape;80;p31"/>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grpSp>
        <p:nvGrpSpPr>
          <p:cNvPr id="81" name="Google Shape;81;p31"/>
          <p:cNvGrpSpPr/>
          <p:nvPr/>
        </p:nvGrpSpPr>
        <p:grpSpPr>
          <a:xfrm>
            <a:off x="0" y="0"/>
            <a:ext cx="9143999" cy="5143500"/>
            <a:chOff x="0" y="0"/>
            <a:chExt cx="9143999" cy="5143500"/>
          </a:xfrm>
        </p:grpSpPr>
        <p:pic>
          <p:nvPicPr>
            <p:cNvPr id="82" name="Google Shape;82;p31"/>
            <p:cNvPicPr preferRelativeResize="0"/>
            <p:nvPr/>
          </p:nvPicPr>
          <p:blipFill rotWithShape="1">
            <a:blip r:embed="rId2">
              <a:alphaModFix/>
            </a:blip>
            <a:srcRect t="31459"/>
            <a:stretch/>
          </p:blipFill>
          <p:spPr>
            <a:xfrm>
              <a:off x="0" y="0"/>
              <a:ext cx="9143999" cy="5143500"/>
            </a:xfrm>
            <a:prstGeom prst="rect">
              <a:avLst/>
            </a:prstGeom>
            <a:noFill/>
            <a:ln>
              <a:noFill/>
            </a:ln>
          </p:spPr>
        </p:pic>
        <p:sp>
          <p:nvSpPr>
            <p:cNvPr id="83" name="Google Shape;83;p31"/>
            <p:cNvSpPr/>
            <p:nvPr/>
          </p:nvSpPr>
          <p:spPr>
            <a:xfrm>
              <a:off x="1959475" y="1399400"/>
              <a:ext cx="5096400" cy="1311300"/>
            </a:xfrm>
            <a:prstGeom prst="rect">
              <a:avLst/>
            </a:prstGeom>
            <a:solidFill>
              <a:schemeClr val="dk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4" name="Google Shape;8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85" name="Google Shape;85;p31"/>
          <p:cNvSpPr txBox="1">
            <a:spLocks noGrp="1"/>
          </p:cNvSpPr>
          <p:nvPr>
            <p:ph type="ctrTitle" idx="2"/>
          </p:nvPr>
        </p:nvSpPr>
        <p:spPr>
          <a:xfrm>
            <a:off x="311708" y="744575"/>
            <a:ext cx="8520600" cy="2052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solidFill>
                  <a:schemeClr val="lt1"/>
                </a:solidFill>
                <a:latin typeface="Montserrat"/>
                <a:ea typeface="Montserrat"/>
                <a:cs typeface="Montserrat"/>
                <a:sym typeface="Montserrat"/>
              </a:defRPr>
            </a:lvl1pPr>
            <a:lvl2pPr lvl="1" algn="l">
              <a:lnSpc>
                <a:spcPct val="100000"/>
              </a:lnSpc>
              <a:spcBef>
                <a:spcPts val="0"/>
              </a:spcBef>
              <a:spcAft>
                <a:spcPts val="0"/>
              </a:spcAft>
              <a:buSzPts val="2800"/>
              <a:buNone/>
              <a:defRPr>
                <a:solidFill>
                  <a:schemeClr val="lt1"/>
                </a:solidFill>
                <a:latin typeface="Montserrat"/>
                <a:ea typeface="Montserrat"/>
                <a:cs typeface="Montserrat"/>
                <a:sym typeface="Montserrat"/>
              </a:defRPr>
            </a:lvl2pPr>
            <a:lvl3pPr lvl="2" algn="l">
              <a:lnSpc>
                <a:spcPct val="100000"/>
              </a:lnSpc>
              <a:spcBef>
                <a:spcPts val="0"/>
              </a:spcBef>
              <a:spcAft>
                <a:spcPts val="0"/>
              </a:spcAft>
              <a:buSzPts val="2800"/>
              <a:buNone/>
              <a:defRPr>
                <a:solidFill>
                  <a:schemeClr val="lt1"/>
                </a:solidFill>
                <a:latin typeface="Montserrat"/>
                <a:ea typeface="Montserrat"/>
                <a:cs typeface="Montserrat"/>
                <a:sym typeface="Montserrat"/>
              </a:defRPr>
            </a:lvl3pPr>
            <a:lvl4pPr lvl="3" algn="l">
              <a:lnSpc>
                <a:spcPct val="100000"/>
              </a:lnSpc>
              <a:spcBef>
                <a:spcPts val="0"/>
              </a:spcBef>
              <a:spcAft>
                <a:spcPts val="0"/>
              </a:spcAft>
              <a:buSzPts val="2800"/>
              <a:buNone/>
              <a:defRPr>
                <a:solidFill>
                  <a:schemeClr val="lt1"/>
                </a:solidFill>
                <a:latin typeface="Montserrat"/>
                <a:ea typeface="Montserrat"/>
                <a:cs typeface="Montserrat"/>
                <a:sym typeface="Montserrat"/>
              </a:defRPr>
            </a:lvl4pPr>
            <a:lvl5pPr lvl="4" algn="l">
              <a:lnSpc>
                <a:spcPct val="100000"/>
              </a:lnSpc>
              <a:spcBef>
                <a:spcPts val="0"/>
              </a:spcBef>
              <a:spcAft>
                <a:spcPts val="0"/>
              </a:spcAft>
              <a:buSzPts val="2800"/>
              <a:buNone/>
              <a:defRPr>
                <a:solidFill>
                  <a:schemeClr val="lt1"/>
                </a:solidFill>
                <a:latin typeface="Montserrat"/>
                <a:ea typeface="Montserrat"/>
                <a:cs typeface="Montserrat"/>
                <a:sym typeface="Montserrat"/>
              </a:defRPr>
            </a:lvl5pPr>
            <a:lvl6pPr lvl="5" algn="l">
              <a:lnSpc>
                <a:spcPct val="100000"/>
              </a:lnSpc>
              <a:spcBef>
                <a:spcPts val="0"/>
              </a:spcBef>
              <a:spcAft>
                <a:spcPts val="0"/>
              </a:spcAft>
              <a:buSzPts val="2800"/>
              <a:buNone/>
              <a:defRPr>
                <a:solidFill>
                  <a:schemeClr val="lt1"/>
                </a:solidFill>
                <a:latin typeface="Montserrat"/>
                <a:ea typeface="Montserrat"/>
                <a:cs typeface="Montserrat"/>
                <a:sym typeface="Montserrat"/>
              </a:defRPr>
            </a:lvl6pPr>
            <a:lvl7pPr lvl="6" algn="l">
              <a:lnSpc>
                <a:spcPct val="100000"/>
              </a:lnSpc>
              <a:spcBef>
                <a:spcPts val="0"/>
              </a:spcBef>
              <a:spcAft>
                <a:spcPts val="0"/>
              </a:spcAft>
              <a:buSzPts val="2800"/>
              <a:buNone/>
              <a:defRPr>
                <a:solidFill>
                  <a:schemeClr val="lt1"/>
                </a:solidFill>
                <a:latin typeface="Montserrat"/>
                <a:ea typeface="Montserrat"/>
                <a:cs typeface="Montserrat"/>
                <a:sym typeface="Montserrat"/>
              </a:defRPr>
            </a:lvl7pPr>
            <a:lvl8pPr lvl="7" algn="l">
              <a:lnSpc>
                <a:spcPct val="100000"/>
              </a:lnSpc>
              <a:spcBef>
                <a:spcPts val="0"/>
              </a:spcBef>
              <a:spcAft>
                <a:spcPts val="0"/>
              </a:spcAft>
              <a:buSzPts val="2800"/>
              <a:buNone/>
              <a:defRPr>
                <a:solidFill>
                  <a:schemeClr val="lt1"/>
                </a:solidFill>
                <a:latin typeface="Montserrat"/>
                <a:ea typeface="Montserrat"/>
                <a:cs typeface="Montserrat"/>
                <a:sym typeface="Montserrat"/>
              </a:defRPr>
            </a:lvl8pPr>
            <a:lvl9pPr lvl="8" algn="l">
              <a:lnSpc>
                <a:spcPct val="100000"/>
              </a:lnSpc>
              <a:spcBef>
                <a:spcPts val="0"/>
              </a:spcBef>
              <a:spcAft>
                <a:spcPts val="0"/>
              </a:spcAft>
              <a:buSzPts val="2800"/>
              <a:buNone/>
              <a:defRPr>
                <a:solidFill>
                  <a:schemeClr val="lt1"/>
                </a:solidFill>
                <a:latin typeface="Montserrat"/>
                <a:ea typeface="Montserrat"/>
                <a:cs typeface="Montserrat"/>
                <a:sym typeface="Montserrat"/>
              </a:defRPr>
            </a:lvl9pPr>
          </a:lstStyle>
          <a:p>
            <a:endParaRPr/>
          </a:p>
        </p:txBody>
      </p:sp>
      <p:sp>
        <p:nvSpPr>
          <p:cNvPr id="86" name="Google Shape;86;p31"/>
          <p:cNvSpPr txBox="1">
            <a:spLocks noGrp="1"/>
          </p:cNvSpPr>
          <p:nvPr>
            <p:ph type="subTitle" idx="3"/>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l">
              <a:lnSpc>
                <a:spcPct val="115000"/>
              </a:lnSpc>
              <a:spcBef>
                <a:spcPts val="0"/>
              </a:spcBef>
              <a:spcAft>
                <a:spcPts val="0"/>
              </a:spcAft>
              <a:buClr>
                <a:schemeClr val="lt1"/>
              </a:buClr>
              <a:buSzPts val="1800"/>
              <a:buFont typeface="Montserrat"/>
              <a:buNone/>
              <a:defRPr>
                <a:solidFill>
                  <a:schemeClr val="lt1"/>
                </a:solidFill>
                <a:latin typeface="Montserrat"/>
                <a:ea typeface="Montserrat"/>
                <a:cs typeface="Montserrat"/>
                <a:sym typeface="Montserrat"/>
              </a:defRPr>
            </a:lvl1pPr>
            <a:lvl2pPr lvl="1" algn="l">
              <a:lnSpc>
                <a:spcPct val="115000"/>
              </a:lnSpc>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2pPr>
            <a:lvl3pPr lvl="2" algn="l">
              <a:lnSpc>
                <a:spcPct val="115000"/>
              </a:lnSpc>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3pPr>
            <a:lvl4pPr lvl="3" algn="l">
              <a:lnSpc>
                <a:spcPct val="115000"/>
              </a:lnSpc>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4pPr>
            <a:lvl5pPr lvl="4" algn="l">
              <a:lnSpc>
                <a:spcPct val="115000"/>
              </a:lnSpc>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5pPr>
            <a:lvl6pPr lvl="5" algn="l">
              <a:lnSpc>
                <a:spcPct val="115000"/>
              </a:lnSpc>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6pPr>
            <a:lvl7pPr lvl="6" algn="l">
              <a:lnSpc>
                <a:spcPct val="115000"/>
              </a:lnSpc>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7pPr>
            <a:lvl8pPr lvl="7" algn="l">
              <a:lnSpc>
                <a:spcPct val="115000"/>
              </a:lnSpc>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8pPr>
            <a:lvl9pPr lvl="8" algn="l">
              <a:lnSpc>
                <a:spcPct val="115000"/>
              </a:lnSpc>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7"/>
        <p:cNvGrpSpPr/>
        <p:nvPr/>
      </p:nvGrpSpPr>
      <p:grpSpPr>
        <a:xfrm>
          <a:off x="0" y="0"/>
          <a:ext cx="0" cy="0"/>
          <a:chOff x="0" y="0"/>
          <a:chExt cx="0" cy="0"/>
        </a:xfrm>
      </p:grpSpPr>
      <p:sp>
        <p:nvSpPr>
          <p:cNvPr id="88" name="Google Shape;88;p32"/>
          <p:cNvSpPr/>
          <p:nvPr/>
        </p:nvSpPr>
        <p:spPr>
          <a:xfrm>
            <a:off x="0" y="4508900"/>
            <a:ext cx="9144000" cy="634500"/>
          </a:xfrm>
          <a:prstGeom prst="rect">
            <a:avLst/>
          </a:prstGeom>
          <a:solidFill>
            <a:srgbClr val="013D7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89;p32"/>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Font typeface="Montserrat"/>
              <a:buNone/>
              <a:defRPr sz="3600">
                <a:latin typeface="Montserrat"/>
                <a:ea typeface="Montserrat"/>
                <a:cs typeface="Montserrat"/>
                <a:sym typeface="Montserrat"/>
              </a:defRPr>
            </a:lvl1pPr>
            <a:lvl2pPr lvl="1" algn="ctr">
              <a:lnSpc>
                <a:spcPct val="100000"/>
              </a:lnSpc>
              <a:spcBef>
                <a:spcPts val="0"/>
              </a:spcBef>
              <a:spcAft>
                <a:spcPts val="0"/>
              </a:spcAft>
              <a:buSzPts val="3600"/>
              <a:buFont typeface="Montserrat"/>
              <a:buNone/>
              <a:defRPr sz="3600">
                <a:latin typeface="Montserrat"/>
                <a:ea typeface="Montserrat"/>
                <a:cs typeface="Montserrat"/>
                <a:sym typeface="Montserrat"/>
              </a:defRPr>
            </a:lvl2pPr>
            <a:lvl3pPr lvl="2" algn="ctr">
              <a:lnSpc>
                <a:spcPct val="100000"/>
              </a:lnSpc>
              <a:spcBef>
                <a:spcPts val="0"/>
              </a:spcBef>
              <a:spcAft>
                <a:spcPts val="0"/>
              </a:spcAft>
              <a:buSzPts val="3600"/>
              <a:buFont typeface="Montserrat"/>
              <a:buNone/>
              <a:defRPr sz="3600">
                <a:latin typeface="Montserrat"/>
                <a:ea typeface="Montserrat"/>
                <a:cs typeface="Montserrat"/>
                <a:sym typeface="Montserrat"/>
              </a:defRPr>
            </a:lvl3pPr>
            <a:lvl4pPr lvl="3" algn="ctr">
              <a:lnSpc>
                <a:spcPct val="100000"/>
              </a:lnSpc>
              <a:spcBef>
                <a:spcPts val="0"/>
              </a:spcBef>
              <a:spcAft>
                <a:spcPts val="0"/>
              </a:spcAft>
              <a:buSzPts val="3600"/>
              <a:buFont typeface="Montserrat"/>
              <a:buNone/>
              <a:defRPr sz="3600">
                <a:latin typeface="Montserrat"/>
                <a:ea typeface="Montserrat"/>
                <a:cs typeface="Montserrat"/>
                <a:sym typeface="Montserrat"/>
              </a:defRPr>
            </a:lvl4pPr>
            <a:lvl5pPr lvl="4" algn="ctr">
              <a:lnSpc>
                <a:spcPct val="100000"/>
              </a:lnSpc>
              <a:spcBef>
                <a:spcPts val="0"/>
              </a:spcBef>
              <a:spcAft>
                <a:spcPts val="0"/>
              </a:spcAft>
              <a:buSzPts val="3600"/>
              <a:buFont typeface="Montserrat"/>
              <a:buNone/>
              <a:defRPr sz="3600">
                <a:latin typeface="Montserrat"/>
                <a:ea typeface="Montserrat"/>
                <a:cs typeface="Montserrat"/>
                <a:sym typeface="Montserrat"/>
              </a:defRPr>
            </a:lvl5pPr>
            <a:lvl6pPr lvl="5" algn="ctr">
              <a:lnSpc>
                <a:spcPct val="100000"/>
              </a:lnSpc>
              <a:spcBef>
                <a:spcPts val="0"/>
              </a:spcBef>
              <a:spcAft>
                <a:spcPts val="0"/>
              </a:spcAft>
              <a:buSzPts val="3600"/>
              <a:buFont typeface="Montserrat"/>
              <a:buNone/>
              <a:defRPr sz="3600">
                <a:latin typeface="Montserrat"/>
                <a:ea typeface="Montserrat"/>
                <a:cs typeface="Montserrat"/>
                <a:sym typeface="Montserrat"/>
              </a:defRPr>
            </a:lvl6pPr>
            <a:lvl7pPr lvl="6" algn="ctr">
              <a:lnSpc>
                <a:spcPct val="100000"/>
              </a:lnSpc>
              <a:spcBef>
                <a:spcPts val="0"/>
              </a:spcBef>
              <a:spcAft>
                <a:spcPts val="0"/>
              </a:spcAft>
              <a:buSzPts val="3600"/>
              <a:buFont typeface="Montserrat"/>
              <a:buNone/>
              <a:defRPr sz="3600">
                <a:latin typeface="Montserrat"/>
                <a:ea typeface="Montserrat"/>
                <a:cs typeface="Montserrat"/>
                <a:sym typeface="Montserrat"/>
              </a:defRPr>
            </a:lvl7pPr>
            <a:lvl8pPr lvl="7" algn="ctr">
              <a:lnSpc>
                <a:spcPct val="100000"/>
              </a:lnSpc>
              <a:spcBef>
                <a:spcPts val="0"/>
              </a:spcBef>
              <a:spcAft>
                <a:spcPts val="0"/>
              </a:spcAft>
              <a:buSzPts val="3600"/>
              <a:buFont typeface="Montserrat"/>
              <a:buNone/>
              <a:defRPr sz="3600">
                <a:latin typeface="Montserrat"/>
                <a:ea typeface="Montserrat"/>
                <a:cs typeface="Montserrat"/>
                <a:sym typeface="Montserrat"/>
              </a:defRPr>
            </a:lvl8pPr>
            <a:lvl9pPr lvl="8" algn="ctr">
              <a:lnSpc>
                <a:spcPct val="100000"/>
              </a:lnSpc>
              <a:spcBef>
                <a:spcPts val="0"/>
              </a:spcBef>
              <a:spcAft>
                <a:spcPts val="0"/>
              </a:spcAft>
              <a:buSzPts val="3600"/>
              <a:buFont typeface="Montserrat"/>
              <a:buNone/>
              <a:defRPr sz="3600">
                <a:latin typeface="Montserrat"/>
                <a:ea typeface="Montserrat"/>
                <a:cs typeface="Montserrat"/>
                <a:sym typeface="Montserrat"/>
              </a:defRPr>
            </a:lvl9pPr>
          </a:lstStyle>
          <a:p>
            <a:endParaRPr/>
          </a:p>
        </p:txBody>
      </p:sp>
      <p:sp>
        <p:nvSpPr>
          <p:cNvPr id="90" name="Google Shape;9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91" name="Google Shape;91;p32"/>
          <p:cNvPicPr preferRelativeResize="0"/>
          <p:nvPr/>
        </p:nvPicPr>
        <p:blipFill rotWithShape="1">
          <a:blip r:embed="rId2">
            <a:alphaModFix/>
          </a:blip>
          <a:srcRect/>
          <a:stretch/>
        </p:blipFill>
        <p:spPr>
          <a:xfrm>
            <a:off x="-144592" y="3957104"/>
            <a:ext cx="2514100" cy="1783449"/>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2"/>
        <p:cNvGrpSpPr/>
        <p:nvPr/>
      </p:nvGrpSpPr>
      <p:grpSpPr>
        <a:xfrm>
          <a:off x="0" y="0"/>
          <a:ext cx="0" cy="0"/>
          <a:chOff x="0" y="0"/>
          <a:chExt cx="0" cy="0"/>
        </a:xfrm>
      </p:grpSpPr>
      <p:sp>
        <p:nvSpPr>
          <p:cNvPr id="93" name="Google Shape;93;p3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Font typeface="Montserrat"/>
              <a:buNone/>
              <a:defRPr>
                <a:latin typeface="Montserrat"/>
                <a:ea typeface="Montserrat"/>
                <a:cs typeface="Montserrat"/>
                <a:sym typeface="Montserrat"/>
              </a:defRPr>
            </a:lvl1pPr>
            <a:lvl2pPr lvl="1" algn="l">
              <a:lnSpc>
                <a:spcPct val="100000"/>
              </a:lnSpc>
              <a:spcBef>
                <a:spcPts val="0"/>
              </a:spcBef>
              <a:spcAft>
                <a:spcPts val="0"/>
              </a:spcAft>
              <a:buSzPts val="2800"/>
              <a:buFont typeface="Montserrat"/>
              <a:buNone/>
              <a:defRPr>
                <a:latin typeface="Montserrat"/>
                <a:ea typeface="Montserrat"/>
                <a:cs typeface="Montserrat"/>
                <a:sym typeface="Montserrat"/>
              </a:defRPr>
            </a:lvl2pPr>
            <a:lvl3pPr lvl="2" algn="l">
              <a:lnSpc>
                <a:spcPct val="100000"/>
              </a:lnSpc>
              <a:spcBef>
                <a:spcPts val="0"/>
              </a:spcBef>
              <a:spcAft>
                <a:spcPts val="0"/>
              </a:spcAft>
              <a:buSzPts val="2800"/>
              <a:buFont typeface="Montserrat"/>
              <a:buNone/>
              <a:defRPr>
                <a:latin typeface="Montserrat"/>
                <a:ea typeface="Montserrat"/>
                <a:cs typeface="Montserrat"/>
                <a:sym typeface="Montserrat"/>
              </a:defRPr>
            </a:lvl3pPr>
            <a:lvl4pPr lvl="3" algn="l">
              <a:lnSpc>
                <a:spcPct val="100000"/>
              </a:lnSpc>
              <a:spcBef>
                <a:spcPts val="0"/>
              </a:spcBef>
              <a:spcAft>
                <a:spcPts val="0"/>
              </a:spcAft>
              <a:buSzPts val="2800"/>
              <a:buFont typeface="Montserrat"/>
              <a:buNone/>
              <a:defRPr>
                <a:latin typeface="Montserrat"/>
                <a:ea typeface="Montserrat"/>
                <a:cs typeface="Montserrat"/>
                <a:sym typeface="Montserrat"/>
              </a:defRPr>
            </a:lvl4pPr>
            <a:lvl5pPr lvl="4" algn="l">
              <a:lnSpc>
                <a:spcPct val="100000"/>
              </a:lnSpc>
              <a:spcBef>
                <a:spcPts val="0"/>
              </a:spcBef>
              <a:spcAft>
                <a:spcPts val="0"/>
              </a:spcAft>
              <a:buSzPts val="2800"/>
              <a:buFont typeface="Montserrat"/>
              <a:buNone/>
              <a:defRPr>
                <a:latin typeface="Montserrat"/>
                <a:ea typeface="Montserrat"/>
                <a:cs typeface="Montserrat"/>
                <a:sym typeface="Montserrat"/>
              </a:defRPr>
            </a:lvl5pPr>
            <a:lvl6pPr lvl="5" algn="l">
              <a:lnSpc>
                <a:spcPct val="100000"/>
              </a:lnSpc>
              <a:spcBef>
                <a:spcPts val="0"/>
              </a:spcBef>
              <a:spcAft>
                <a:spcPts val="0"/>
              </a:spcAft>
              <a:buSzPts val="2800"/>
              <a:buFont typeface="Montserrat"/>
              <a:buNone/>
              <a:defRPr>
                <a:latin typeface="Montserrat"/>
                <a:ea typeface="Montserrat"/>
                <a:cs typeface="Montserrat"/>
                <a:sym typeface="Montserrat"/>
              </a:defRPr>
            </a:lvl6pPr>
            <a:lvl7pPr lvl="6" algn="l">
              <a:lnSpc>
                <a:spcPct val="100000"/>
              </a:lnSpc>
              <a:spcBef>
                <a:spcPts val="0"/>
              </a:spcBef>
              <a:spcAft>
                <a:spcPts val="0"/>
              </a:spcAft>
              <a:buSzPts val="2800"/>
              <a:buFont typeface="Montserrat"/>
              <a:buNone/>
              <a:defRPr>
                <a:latin typeface="Montserrat"/>
                <a:ea typeface="Montserrat"/>
                <a:cs typeface="Montserrat"/>
                <a:sym typeface="Montserrat"/>
              </a:defRPr>
            </a:lvl7pPr>
            <a:lvl8pPr lvl="7" algn="l">
              <a:lnSpc>
                <a:spcPct val="100000"/>
              </a:lnSpc>
              <a:spcBef>
                <a:spcPts val="0"/>
              </a:spcBef>
              <a:spcAft>
                <a:spcPts val="0"/>
              </a:spcAft>
              <a:buSzPts val="2800"/>
              <a:buFont typeface="Montserrat"/>
              <a:buNone/>
              <a:defRPr>
                <a:latin typeface="Montserrat"/>
                <a:ea typeface="Montserrat"/>
                <a:cs typeface="Montserrat"/>
                <a:sym typeface="Montserrat"/>
              </a:defRPr>
            </a:lvl8pPr>
            <a:lvl9pPr lvl="8" algn="l">
              <a:lnSpc>
                <a:spcPct val="100000"/>
              </a:lnSpc>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94" name="Google Shape;94;p33"/>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Font typeface="Montserrat"/>
              <a:buChar char="●"/>
              <a:defRPr sz="1400">
                <a:latin typeface="Montserrat"/>
                <a:ea typeface="Montserrat"/>
                <a:cs typeface="Montserrat"/>
                <a:sym typeface="Montserrat"/>
              </a:defRPr>
            </a:lvl1pPr>
            <a:lvl2pPr marL="914400" lvl="1"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2pPr>
            <a:lvl3pPr marL="1371600" lvl="2"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3pPr>
            <a:lvl4pPr marL="1828800" lvl="3"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4pPr>
            <a:lvl5pPr marL="2286000" lvl="4"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5pPr>
            <a:lvl6pPr marL="2743200" lvl="5"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6pPr>
            <a:lvl7pPr marL="3200400" lvl="6"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7pPr>
            <a:lvl8pPr marL="3657600" lvl="7"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8pPr>
            <a:lvl9pPr marL="4114800" lvl="8"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9pPr>
          </a:lstStyle>
          <a:p>
            <a:endParaRPr/>
          </a:p>
        </p:txBody>
      </p:sp>
      <p:sp>
        <p:nvSpPr>
          <p:cNvPr id="95" name="Google Shape;95;p33"/>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Font typeface="Montserrat"/>
              <a:buChar char="●"/>
              <a:defRPr sz="1400">
                <a:latin typeface="Montserrat"/>
                <a:ea typeface="Montserrat"/>
                <a:cs typeface="Montserrat"/>
                <a:sym typeface="Montserrat"/>
              </a:defRPr>
            </a:lvl1pPr>
            <a:lvl2pPr marL="914400" lvl="1"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2pPr>
            <a:lvl3pPr marL="1371600" lvl="2"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3pPr>
            <a:lvl4pPr marL="1828800" lvl="3"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4pPr>
            <a:lvl5pPr marL="2286000" lvl="4"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5pPr>
            <a:lvl6pPr marL="2743200" lvl="5"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6pPr>
            <a:lvl7pPr marL="3200400" lvl="6"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7pPr>
            <a:lvl8pPr marL="3657600" lvl="7"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8pPr>
            <a:lvl9pPr marL="4114800" lvl="8"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9pPr>
          </a:lstStyle>
          <a:p>
            <a:endParaRPr/>
          </a:p>
        </p:txBody>
      </p:sp>
      <p:sp>
        <p:nvSpPr>
          <p:cNvPr id="96" name="Google Shape;96;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97" name="Google Shape;97;p33"/>
          <p:cNvSpPr/>
          <p:nvPr/>
        </p:nvSpPr>
        <p:spPr>
          <a:xfrm>
            <a:off x="0" y="4508900"/>
            <a:ext cx="9144000" cy="634500"/>
          </a:xfrm>
          <a:prstGeom prst="rect">
            <a:avLst/>
          </a:prstGeom>
          <a:solidFill>
            <a:srgbClr val="013D7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33"/>
          <p:cNvSpPr txBox="1">
            <a:spLocks noGrp="1"/>
          </p:cNvSpPr>
          <p:nvPr>
            <p:ph type="sldNum" idx="3"/>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99" name="Google Shape;99;p33"/>
          <p:cNvPicPr preferRelativeResize="0"/>
          <p:nvPr/>
        </p:nvPicPr>
        <p:blipFill rotWithShape="1">
          <a:blip r:embed="rId2">
            <a:alphaModFix/>
          </a:blip>
          <a:srcRect/>
          <a:stretch/>
        </p:blipFill>
        <p:spPr>
          <a:xfrm>
            <a:off x="-144592" y="3957104"/>
            <a:ext cx="2514100" cy="1783449"/>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0"/>
        <p:cNvGrpSpPr/>
        <p:nvPr/>
      </p:nvGrpSpPr>
      <p:grpSpPr>
        <a:xfrm>
          <a:off x="0" y="0"/>
          <a:ext cx="0" cy="0"/>
          <a:chOff x="0" y="0"/>
          <a:chExt cx="0" cy="0"/>
        </a:xfrm>
      </p:grpSpPr>
      <p:sp>
        <p:nvSpPr>
          <p:cNvPr id="101" name="Google Shape;101;p3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Font typeface="Montserrat"/>
              <a:buNone/>
              <a:defRPr>
                <a:latin typeface="Montserrat"/>
                <a:ea typeface="Montserrat"/>
                <a:cs typeface="Montserrat"/>
                <a:sym typeface="Montserrat"/>
              </a:defRPr>
            </a:lvl1pPr>
            <a:lvl2pPr lvl="1" algn="l">
              <a:lnSpc>
                <a:spcPct val="100000"/>
              </a:lnSpc>
              <a:spcBef>
                <a:spcPts val="0"/>
              </a:spcBef>
              <a:spcAft>
                <a:spcPts val="0"/>
              </a:spcAft>
              <a:buSzPts val="2800"/>
              <a:buFont typeface="Montserrat"/>
              <a:buNone/>
              <a:defRPr>
                <a:latin typeface="Montserrat"/>
                <a:ea typeface="Montserrat"/>
                <a:cs typeface="Montserrat"/>
                <a:sym typeface="Montserrat"/>
              </a:defRPr>
            </a:lvl2pPr>
            <a:lvl3pPr lvl="2" algn="l">
              <a:lnSpc>
                <a:spcPct val="100000"/>
              </a:lnSpc>
              <a:spcBef>
                <a:spcPts val="0"/>
              </a:spcBef>
              <a:spcAft>
                <a:spcPts val="0"/>
              </a:spcAft>
              <a:buSzPts val="2800"/>
              <a:buFont typeface="Montserrat"/>
              <a:buNone/>
              <a:defRPr>
                <a:latin typeface="Montserrat"/>
                <a:ea typeface="Montserrat"/>
                <a:cs typeface="Montserrat"/>
                <a:sym typeface="Montserrat"/>
              </a:defRPr>
            </a:lvl3pPr>
            <a:lvl4pPr lvl="3" algn="l">
              <a:lnSpc>
                <a:spcPct val="100000"/>
              </a:lnSpc>
              <a:spcBef>
                <a:spcPts val="0"/>
              </a:spcBef>
              <a:spcAft>
                <a:spcPts val="0"/>
              </a:spcAft>
              <a:buSzPts val="2800"/>
              <a:buFont typeface="Montserrat"/>
              <a:buNone/>
              <a:defRPr>
                <a:latin typeface="Montserrat"/>
                <a:ea typeface="Montserrat"/>
                <a:cs typeface="Montserrat"/>
                <a:sym typeface="Montserrat"/>
              </a:defRPr>
            </a:lvl4pPr>
            <a:lvl5pPr lvl="4" algn="l">
              <a:lnSpc>
                <a:spcPct val="100000"/>
              </a:lnSpc>
              <a:spcBef>
                <a:spcPts val="0"/>
              </a:spcBef>
              <a:spcAft>
                <a:spcPts val="0"/>
              </a:spcAft>
              <a:buSzPts val="2800"/>
              <a:buFont typeface="Montserrat"/>
              <a:buNone/>
              <a:defRPr>
                <a:latin typeface="Montserrat"/>
                <a:ea typeface="Montserrat"/>
                <a:cs typeface="Montserrat"/>
                <a:sym typeface="Montserrat"/>
              </a:defRPr>
            </a:lvl5pPr>
            <a:lvl6pPr lvl="5" algn="l">
              <a:lnSpc>
                <a:spcPct val="100000"/>
              </a:lnSpc>
              <a:spcBef>
                <a:spcPts val="0"/>
              </a:spcBef>
              <a:spcAft>
                <a:spcPts val="0"/>
              </a:spcAft>
              <a:buSzPts val="2800"/>
              <a:buFont typeface="Montserrat"/>
              <a:buNone/>
              <a:defRPr>
                <a:latin typeface="Montserrat"/>
                <a:ea typeface="Montserrat"/>
                <a:cs typeface="Montserrat"/>
                <a:sym typeface="Montserrat"/>
              </a:defRPr>
            </a:lvl6pPr>
            <a:lvl7pPr lvl="6" algn="l">
              <a:lnSpc>
                <a:spcPct val="100000"/>
              </a:lnSpc>
              <a:spcBef>
                <a:spcPts val="0"/>
              </a:spcBef>
              <a:spcAft>
                <a:spcPts val="0"/>
              </a:spcAft>
              <a:buSzPts val="2800"/>
              <a:buFont typeface="Montserrat"/>
              <a:buNone/>
              <a:defRPr>
                <a:latin typeface="Montserrat"/>
                <a:ea typeface="Montserrat"/>
                <a:cs typeface="Montserrat"/>
                <a:sym typeface="Montserrat"/>
              </a:defRPr>
            </a:lvl7pPr>
            <a:lvl8pPr lvl="7" algn="l">
              <a:lnSpc>
                <a:spcPct val="100000"/>
              </a:lnSpc>
              <a:spcBef>
                <a:spcPts val="0"/>
              </a:spcBef>
              <a:spcAft>
                <a:spcPts val="0"/>
              </a:spcAft>
              <a:buSzPts val="2800"/>
              <a:buFont typeface="Montserrat"/>
              <a:buNone/>
              <a:defRPr>
                <a:latin typeface="Montserrat"/>
                <a:ea typeface="Montserrat"/>
                <a:cs typeface="Montserrat"/>
                <a:sym typeface="Montserrat"/>
              </a:defRPr>
            </a:lvl8pPr>
            <a:lvl9pPr lvl="8" algn="l">
              <a:lnSpc>
                <a:spcPct val="100000"/>
              </a:lnSpc>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102" name="Google Shape;102;p34"/>
          <p:cNvSpPr/>
          <p:nvPr/>
        </p:nvSpPr>
        <p:spPr>
          <a:xfrm>
            <a:off x="0" y="4508900"/>
            <a:ext cx="9144000" cy="634500"/>
          </a:xfrm>
          <a:prstGeom prst="rect">
            <a:avLst/>
          </a:prstGeom>
          <a:solidFill>
            <a:srgbClr val="013D7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3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104" name="Google Shape;104;p34"/>
          <p:cNvPicPr preferRelativeResize="0"/>
          <p:nvPr/>
        </p:nvPicPr>
        <p:blipFill rotWithShape="1">
          <a:blip r:embed="rId2">
            <a:alphaModFix/>
          </a:blip>
          <a:srcRect/>
          <a:stretch/>
        </p:blipFill>
        <p:spPr>
          <a:xfrm>
            <a:off x="-144592" y="3957104"/>
            <a:ext cx="2514100" cy="1783449"/>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sp>
        <p:nvSpPr>
          <p:cNvPr id="106" name="Google Shape;106;p35"/>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Font typeface="Montserrat"/>
              <a:buNone/>
              <a:defRPr sz="2400">
                <a:latin typeface="Montserrat"/>
                <a:ea typeface="Montserrat"/>
                <a:cs typeface="Montserrat"/>
                <a:sym typeface="Montserrat"/>
              </a:defRPr>
            </a:lvl1pPr>
            <a:lvl2pPr lvl="1" algn="l">
              <a:lnSpc>
                <a:spcPct val="100000"/>
              </a:lnSpc>
              <a:spcBef>
                <a:spcPts val="0"/>
              </a:spcBef>
              <a:spcAft>
                <a:spcPts val="0"/>
              </a:spcAft>
              <a:buSzPts val="2400"/>
              <a:buFont typeface="Montserrat"/>
              <a:buNone/>
              <a:defRPr sz="2400">
                <a:latin typeface="Montserrat"/>
                <a:ea typeface="Montserrat"/>
                <a:cs typeface="Montserrat"/>
                <a:sym typeface="Montserrat"/>
              </a:defRPr>
            </a:lvl2pPr>
            <a:lvl3pPr lvl="2" algn="l">
              <a:lnSpc>
                <a:spcPct val="100000"/>
              </a:lnSpc>
              <a:spcBef>
                <a:spcPts val="0"/>
              </a:spcBef>
              <a:spcAft>
                <a:spcPts val="0"/>
              </a:spcAft>
              <a:buSzPts val="2400"/>
              <a:buFont typeface="Montserrat"/>
              <a:buNone/>
              <a:defRPr sz="2400">
                <a:latin typeface="Montserrat"/>
                <a:ea typeface="Montserrat"/>
                <a:cs typeface="Montserrat"/>
                <a:sym typeface="Montserrat"/>
              </a:defRPr>
            </a:lvl3pPr>
            <a:lvl4pPr lvl="3" algn="l">
              <a:lnSpc>
                <a:spcPct val="100000"/>
              </a:lnSpc>
              <a:spcBef>
                <a:spcPts val="0"/>
              </a:spcBef>
              <a:spcAft>
                <a:spcPts val="0"/>
              </a:spcAft>
              <a:buSzPts val="2400"/>
              <a:buFont typeface="Montserrat"/>
              <a:buNone/>
              <a:defRPr sz="2400">
                <a:latin typeface="Montserrat"/>
                <a:ea typeface="Montserrat"/>
                <a:cs typeface="Montserrat"/>
                <a:sym typeface="Montserrat"/>
              </a:defRPr>
            </a:lvl4pPr>
            <a:lvl5pPr lvl="4" algn="l">
              <a:lnSpc>
                <a:spcPct val="100000"/>
              </a:lnSpc>
              <a:spcBef>
                <a:spcPts val="0"/>
              </a:spcBef>
              <a:spcAft>
                <a:spcPts val="0"/>
              </a:spcAft>
              <a:buSzPts val="2400"/>
              <a:buFont typeface="Montserrat"/>
              <a:buNone/>
              <a:defRPr sz="2400">
                <a:latin typeface="Montserrat"/>
                <a:ea typeface="Montserrat"/>
                <a:cs typeface="Montserrat"/>
                <a:sym typeface="Montserrat"/>
              </a:defRPr>
            </a:lvl5pPr>
            <a:lvl6pPr lvl="5" algn="l">
              <a:lnSpc>
                <a:spcPct val="100000"/>
              </a:lnSpc>
              <a:spcBef>
                <a:spcPts val="0"/>
              </a:spcBef>
              <a:spcAft>
                <a:spcPts val="0"/>
              </a:spcAft>
              <a:buSzPts val="2400"/>
              <a:buFont typeface="Montserrat"/>
              <a:buNone/>
              <a:defRPr sz="2400">
                <a:latin typeface="Montserrat"/>
                <a:ea typeface="Montserrat"/>
                <a:cs typeface="Montserrat"/>
                <a:sym typeface="Montserrat"/>
              </a:defRPr>
            </a:lvl6pPr>
            <a:lvl7pPr lvl="6" algn="l">
              <a:lnSpc>
                <a:spcPct val="100000"/>
              </a:lnSpc>
              <a:spcBef>
                <a:spcPts val="0"/>
              </a:spcBef>
              <a:spcAft>
                <a:spcPts val="0"/>
              </a:spcAft>
              <a:buSzPts val="2400"/>
              <a:buFont typeface="Montserrat"/>
              <a:buNone/>
              <a:defRPr sz="2400">
                <a:latin typeface="Montserrat"/>
                <a:ea typeface="Montserrat"/>
                <a:cs typeface="Montserrat"/>
                <a:sym typeface="Montserrat"/>
              </a:defRPr>
            </a:lvl7pPr>
            <a:lvl8pPr lvl="7" algn="l">
              <a:lnSpc>
                <a:spcPct val="100000"/>
              </a:lnSpc>
              <a:spcBef>
                <a:spcPts val="0"/>
              </a:spcBef>
              <a:spcAft>
                <a:spcPts val="0"/>
              </a:spcAft>
              <a:buSzPts val="2400"/>
              <a:buFont typeface="Montserrat"/>
              <a:buNone/>
              <a:defRPr sz="2400">
                <a:latin typeface="Montserrat"/>
                <a:ea typeface="Montserrat"/>
                <a:cs typeface="Montserrat"/>
                <a:sym typeface="Montserrat"/>
              </a:defRPr>
            </a:lvl8pPr>
            <a:lvl9pPr lvl="8" algn="l">
              <a:lnSpc>
                <a:spcPct val="100000"/>
              </a:lnSpc>
              <a:spcBef>
                <a:spcPts val="0"/>
              </a:spcBef>
              <a:spcAft>
                <a:spcPts val="0"/>
              </a:spcAft>
              <a:buSzPts val="2400"/>
              <a:buFont typeface="Montserrat"/>
              <a:buNone/>
              <a:defRPr sz="2400">
                <a:latin typeface="Montserrat"/>
                <a:ea typeface="Montserrat"/>
                <a:cs typeface="Montserrat"/>
                <a:sym typeface="Montserrat"/>
              </a:defRPr>
            </a:lvl9pPr>
          </a:lstStyle>
          <a:p>
            <a:endParaRPr/>
          </a:p>
        </p:txBody>
      </p:sp>
      <p:sp>
        <p:nvSpPr>
          <p:cNvPr id="107" name="Google Shape;107;p35"/>
          <p:cNvSpPr txBox="1">
            <a:spLocks noGrp="1"/>
          </p:cNvSpPr>
          <p:nvPr>
            <p:ph type="body" idx="1"/>
          </p:nvPr>
        </p:nvSpPr>
        <p:spPr>
          <a:xfrm>
            <a:off x="311700" y="1389600"/>
            <a:ext cx="2808000" cy="29427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1pPr>
            <a:lvl2pPr marL="914400" lvl="1"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2pPr>
            <a:lvl3pPr marL="1371600" lvl="2"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3pPr>
            <a:lvl4pPr marL="1828800" lvl="3"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4pPr>
            <a:lvl5pPr marL="2286000" lvl="4"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5pPr>
            <a:lvl6pPr marL="2743200" lvl="5"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6pPr>
            <a:lvl7pPr marL="3200400" lvl="6"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7pPr>
            <a:lvl8pPr marL="3657600" lvl="7"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8pPr>
            <a:lvl9pPr marL="4114800" lvl="8"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9pPr>
          </a:lstStyle>
          <a:p>
            <a:endParaRPr/>
          </a:p>
        </p:txBody>
      </p:sp>
      <p:sp>
        <p:nvSpPr>
          <p:cNvPr id="108" name="Google Shape;108;p35"/>
          <p:cNvSpPr/>
          <p:nvPr/>
        </p:nvSpPr>
        <p:spPr>
          <a:xfrm>
            <a:off x="0" y="4508900"/>
            <a:ext cx="9144000" cy="634500"/>
          </a:xfrm>
          <a:prstGeom prst="rect">
            <a:avLst/>
          </a:prstGeom>
          <a:solidFill>
            <a:srgbClr val="013D7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10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110" name="Google Shape;110;p35"/>
          <p:cNvPicPr preferRelativeResize="0"/>
          <p:nvPr/>
        </p:nvPicPr>
        <p:blipFill rotWithShape="1">
          <a:blip r:embed="rId2">
            <a:alphaModFix/>
          </a:blip>
          <a:srcRect/>
          <a:stretch/>
        </p:blipFill>
        <p:spPr>
          <a:xfrm>
            <a:off x="-144592" y="3957104"/>
            <a:ext cx="2514100" cy="1783449"/>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1"/>
        <p:cNvGrpSpPr/>
        <p:nvPr/>
      </p:nvGrpSpPr>
      <p:grpSpPr>
        <a:xfrm>
          <a:off x="0" y="0"/>
          <a:ext cx="0" cy="0"/>
          <a:chOff x="0" y="0"/>
          <a:chExt cx="0" cy="0"/>
        </a:xfrm>
      </p:grpSpPr>
      <p:sp>
        <p:nvSpPr>
          <p:cNvPr id="112" name="Google Shape;112;p36"/>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Font typeface="Montserrat"/>
              <a:buNone/>
              <a:defRPr sz="4800">
                <a:latin typeface="Montserrat"/>
                <a:ea typeface="Montserrat"/>
                <a:cs typeface="Montserrat"/>
                <a:sym typeface="Montserrat"/>
              </a:defRPr>
            </a:lvl1pPr>
            <a:lvl2pPr lvl="1" algn="l">
              <a:lnSpc>
                <a:spcPct val="100000"/>
              </a:lnSpc>
              <a:spcBef>
                <a:spcPts val="0"/>
              </a:spcBef>
              <a:spcAft>
                <a:spcPts val="0"/>
              </a:spcAft>
              <a:buSzPts val="4800"/>
              <a:buFont typeface="Montserrat"/>
              <a:buNone/>
              <a:defRPr sz="4800">
                <a:latin typeface="Montserrat"/>
                <a:ea typeface="Montserrat"/>
                <a:cs typeface="Montserrat"/>
                <a:sym typeface="Montserrat"/>
              </a:defRPr>
            </a:lvl2pPr>
            <a:lvl3pPr lvl="2" algn="l">
              <a:lnSpc>
                <a:spcPct val="100000"/>
              </a:lnSpc>
              <a:spcBef>
                <a:spcPts val="0"/>
              </a:spcBef>
              <a:spcAft>
                <a:spcPts val="0"/>
              </a:spcAft>
              <a:buSzPts val="4800"/>
              <a:buFont typeface="Montserrat"/>
              <a:buNone/>
              <a:defRPr sz="4800">
                <a:latin typeface="Montserrat"/>
                <a:ea typeface="Montserrat"/>
                <a:cs typeface="Montserrat"/>
                <a:sym typeface="Montserrat"/>
              </a:defRPr>
            </a:lvl3pPr>
            <a:lvl4pPr lvl="3" algn="l">
              <a:lnSpc>
                <a:spcPct val="100000"/>
              </a:lnSpc>
              <a:spcBef>
                <a:spcPts val="0"/>
              </a:spcBef>
              <a:spcAft>
                <a:spcPts val="0"/>
              </a:spcAft>
              <a:buSzPts val="4800"/>
              <a:buFont typeface="Montserrat"/>
              <a:buNone/>
              <a:defRPr sz="4800">
                <a:latin typeface="Montserrat"/>
                <a:ea typeface="Montserrat"/>
                <a:cs typeface="Montserrat"/>
                <a:sym typeface="Montserrat"/>
              </a:defRPr>
            </a:lvl4pPr>
            <a:lvl5pPr lvl="4" algn="l">
              <a:lnSpc>
                <a:spcPct val="100000"/>
              </a:lnSpc>
              <a:spcBef>
                <a:spcPts val="0"/>
              </a:spcBef>
              <a:spcAft>
                <a:spcPts val="0"/>
              </a:spcAft>
              <a:buSzPts val="4800"/>
              <a:buFont typeface="Montserrat"/>
              <a:buNone/>
              <a:defRPr sz="4800">
                <a:latin typeface="Montserrat"/>
                <a:ea typeface="Montserrat"/>
                <a:cs typeface="Montserrat"/>
                <a:sym typeface="Montserrat"/>
              </a:defRPr>
            </a:lvl5pPr>
            <a:lvl6pPr lvl="5" algn="l">
              <a:lnSpc>
                <a:spcPct val="100000"/>
              </a:lnSpc>
              <a:spcBef>
                <a:spcPts val="0"/>
              </a:spcBef>
              <a:spcAft>
                <a:spcPts val="0"/>
              </a:spcAft>
              <a:buSzPts val="4800"/>
              <a:buFont typeface="Montserrat"/>
              <a:buNone/>
              <a:defRPr sz="4800">
                <a:latin typeface="Montserrat"/>
                <a:ea typeface="Montserrat"/>
                <a:cs typeface="Montserrat"/>
                <a:sym typeface="Montserrat"/>
              </a:defRPr>
            </a:lvl6pPr>
            <a:lvl7pPr lvl="6" algn="l">
              <a:lnSpc>
                <a:spcPct val="100000"/>
              </a:lnSpc>
              <a:spcBef>
                <a:spcPts val="0"/>
              </a:spcBef>
              <a:spcAft>
                <a:spcPts val="0"/>
              </a:spcAft>
              <a:buSzPts val="4800"/>
              <a:buFont typeface="Montserrat"/>
              <a:buNone/>
              <a:defRPr sz="4800">
                <a:latin typeface="Montserrat"/>
                <a:ea typeface="Montserrat"/>
                <a:cs typeface="Montserrat"/>
                <a:sym typeface="Montserrat"/>
              </a:defRPr>
            </a:lvl7pPr>
            <a:lvl8pPr lvl="7" algn="l">
              <a:lnSpc>
                <a:spcPct val="100000"/>
              </a:lnSpc>
              <a:spcBef>
                <a:spcPts val="0"/>
              </a:spcBef>
              <a:spcAft>
                <a:spcPts val="0"/>
              </a:spcAft>
              <a:buSzPts val="4800"/>
              <a:buFont typeface="Montserrat"/>
              <a:buNone/>
              <a:defRPr sz="4800">
                <a:latin typeface="Montserrat"/>
                <a:ea typeface="Montserrat"/>
                <a:cs typeface="Montserrat"/>
                <a:sym typeface="Montserrat"/>
              </a:defRPr>
            </a:lvl8pPr>
            <a:lvl9pPr lvl="8" algn="l">
              <a:lnSpc>
                <a:spcPct val="100000"/>
              </a:lnSpc>
              <a:spcBef>
                <a:spcPts val="0"/>
              </a:spcBef>
              <a:spcAft>
                <a:spcPts val="0"/>
              </a:spcAft>
              <a:buSzPts val="4800"/>
              <a:buFont typeface="Montserrat"/>
              <a:buNone/>
              <a:defRPr sz="4800">
                <a:latin typeface="Montserrat"/>
                <a:ea typeface="Montserrat"/>
                <a:cs typeface="Montserrat"/>
                <a:sym typeface="Montserrat"/>
              </a:defRPr>
            </a:lvl9pPr>
          </a:lstStyle>
          <a:p>
            <a:endParaRPr/>
          </a:p>
        </p:txBody>
      </p:sp>
      <p:sp>
        <p:nvSpPr>
          <p:cNvPr id="113" name="Google Shape;113;p36"/>
          <p:cNvSpPr/>
          <p:nvPr/>
        </p:nvSpPr>
        <p:spPr>
          <a:xfrm>
            <a:off x="0" y="4508900"/>
            <a:ext cx="9144000" cy="634500"/>
          </a:xfrm>
          <a:prstGeom prst="rect">
            <a:avLst/>
          </a:prstGeom>
          <a:solidFill>
            <a:srgbClr val="013D7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3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115" name="Google Shape;115;p36"/>
          <p:cNvPicPr preferRelativeResize="0"/>
          <p:nvPr/>
        </p:nvPicPr>
        <p:blipFill rotWithShape="1">
          <a:blip r:embed="rId2">
            <a:alphaModFix/>
          </a:blip>
          <a:srcRect/>
          <a:stretch/>
        </p:blipFill>
        <p:spPr>
          <a:xfrm>
            <a:off x="-144592" y="3957104"/>
            <a:ext cx="2514100" cy="1783449"/>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6"/>
        <p:cNvGrpSpPr/>
        <p:nvPr/>
      </p:nvGrpSpPr>
      <p:grpSpPr>
        <a:xfrm>
          <a:off x="0" y="0"/>
          <a:ext cx="0" cy="0"/>
          <a:chOff x="0" y="0"/>
          <a:chExt cx="0" cy="0"/>
        </a:xfrm>
      </p:grpSpPr>
      <p:sp>
        <p:nvSpPr>
          <p:cNvPr id="117" name="Google Shape;117;p37"/>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Montserrat"/>
              <a:ea typeface="Montserrat"/>
              <a:cs typeface="Montserrat"/>
              <a:sym typeface="Montserrat"/>
            </a:endParaRPr>
          </a:p>
        </p:txBody>
      </p:sp>
      <p:sp>
        <p:nvSpPr>
          <p:cNvPr id="118" name="Google Shape;118;p37"/>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Font typeface="Montserrat"/>
              <a:buNone/>
              <a:defRPr sz="4200">
                <a:latin typeface="Montserrat"/>
                <a:ea typeface="Montserrat"/>
                <a:cs typeface="Montserrat"/>
                <a:sym typeface="Montserrat"/>
              </a:defRPr>
            </a:lvl1pPr>
            <a:lvl2pPr lvl="1" algn="ctr">
              <a:lnSpc>
                <a:spcPct val="100000"/>
              </a:lnSpc>
              <a:spcBef>
                <a:spcPts val="0"/>
              </a:spcBef>
              <a:spcAft>
                <a:spcPts val="0"/>
              </a:spcAft>
              <a:buSzPts val="4200"/>
              <a:buFont typeface="Montserrat"/>
              <a:buNone/>
              <a:defRPr sz="4200">
                <a:latin typeface="Montserrat"/>
                <a:ea typeface="Montserrat"/>
                <a:cs typeface="Montserrat"/>
                <a:sym typeface="Montserrat"/>
              </a:defRPr>
            </a:lvl2pPr>
            <a:lvl3pPr lvl="2" algn="ctr">
              <a:lnSpc>
                <a:spcPct val="100000"/>
              </a:lnSpc>
              <a:spcBef>
                <a:spcPts val="0"/>
              </a:spcBef>
              <a:spcAft>
                <a:spcPts val="0"/>
              </a:spcAft>
              <a:buSzPts val="4200"/>
              <a:buFont typeface="Montserrat"/>
              <a:buNone/>
              <a:defRPr sz="4200">
                <a:latin typeface="Montserrat"/>
                <a:ea typeface="Montserrat"/>
                <a:cs typeface="Montserrat"/>
                <a:sym typeface="Montserrat"/>
              </a:defRPr>
            </a:lvl3pPr>
            <a:lvl4pPr lvl="3" algn="ctr">
              <a:lnSpc>
                <a:spcPct val="100000"/>
              </a:lnSpc>
              <a:spcBef>
                <a:spcPts val="0"/>
              </a:spcBef>
              <a:spcAft>
                <a:spcPts val="0"/>
              </a:spcAft>
              <a:buSzPts val="4200"/>
              <a:buFont typeface="Montserrat"/>
              <a:buNone/>
              <a:defRPr sz="4200">
                <a:latin typeface="Montserrat"/>
                <a:ea typeface="Montserrat"/>
                <a:cs typeface="Montserrat"/>
                <a:sym typeface="Montserrat"/>
              </a:defRPr>
            </a:lvl4pPr>
            <a:lvl5pPr lvl="4" algn="ctr">
              <a:lnSpc>
                <a:spcPct val="100000"/>
              </a:lnSpc>
              <a:spcBef>
                <a:spcPts val="0"/>
              </a:spcBef>
              <a:spcAft>
                <a:spcPts val="0"/>
              </a:spcAft>
              <a:buSzPts val="4200"/>
              <a:buFont typeface="Montserrat"/>
              <a:buNone/>
              <a:defRPr sz="4200">
                <a:latin typeface="Montserrat"/>
                <a:ea typeface="Montserrat"/>
                <a:cs typeface="Montserrat"/>
                <a:sym typeface="Montserrat"/>
              </a:defRPr>
            </a:lvl5pPr>
            <a:lvl6pPr lvl="5" algn="ctr">
              <a:lnSpc>
                <a:spcPct val="100000"/>
              </a:lnSpc>
              <a:spcBef>
                <a:spcPts val="0"/>
              </a:spcBef>
              <a:spcAft>
                <a:spcPts val="0"/>
              </a:spcAft>
              <a:buSzPts val="4200"/>
              <a:buFont typeface="Montserrat"/>
              <a:buNone/>
              <a:defRPr sz="4200">
                <a:latin typeface="Montserrat"/>
                <a:ea typeface="Montserrat"/>
                <a:cs typeface="Montserrat"/>
                <a:sym typeface="Montserrat"/>
              </a:defRPr>
            </a:lvl6pPr>
            <a:lvl7pPr lvl="6" algn="ctr">
              <a:lnSpc>
                <a:spcPct val="100000"/>
              </a:lnSpc>
              <a:spcBef>
                <a:spcPts val="0"/>
              </a:spcBef>
              <a:spcAft>
                <a:spcPts val="0"/>
              </a:spcAft>
              <a:buSzPts val="4200"/>
              <a:buFont typeface="Montserrat"/>
              <a:buNone/>
              <a:defRPr sz="4200">
                <a:latin typeface="Montserrat"/>
                <a:ea typeface="Montserrat"/>
                <a:cs typeface="Montserrat"/>
                <a:sym typeface="Montserrat"/>
              </a:defRPr>
            </a:lvl7pPr>
            <a:lvl8pPr lvl="7" algn="ctr">
              <a:lnSpc>
                <a:spcPct val="100000"/>
              </a:lnSpc>
              <a:spcBef>
                <a:spcPts val="0"/>
              </a:spcBef>
              <a:spcAft>
                <a:spcPts val="0"/>
              </a:spcAft>
              <a:buSzPts val="4200"/>
              <a:buFont typeface="Montserrat"/>
              <a:buNone/>
              <a:defRPr sz="4200">
                <a:latin typeface="Montserrat"/>
                <a:ea typeface="Montserrat"/>
                <a:cs typeface="Montserrat"/>
                <a:sym typeface="Montserrat"/>
              </a:defRPr>
            </a:lvl8pPr>
            <a:lvl9pPr lvl="8" algn="ctr">
              <a:lnSpc>
                <a:spcPct val="100000"/>
              </a:lnSpc>
              <a:spcBef>
                <a:spcPts val="0"/>
              </a:spcBef>
              <a:spcAft>
                <a:spcPts val="0"/>
              </a:spcAft>
              <a:buSzPts val="4200"/>
              <a:buFont typeface="Montserrat"/>
              <a:buNone/>
              <a:defRPr sz="4200">
                <a:latin typeface="Montserrat"/>
                <a:ea typeface="Montserrat"/>
                <a:cs typeface="Montserrat"/>
                <a:sym typeface="Montserrat"/>
              </a:defRPr>
            </a:lvl9pPr>
          </a:lstStyle>
          <a:p>
            <a:endParaRPr/>
          </a:p>
        </p:txBody>
      </p:sp>
      <p:sp>
        <p:nvSpPr>
          <p:cNvPr id="119" name="Google Shape;119;p37"/>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Font typeface="Montserrat"/>
              <a:buNone/>
              <a:defRPr sz="2100">
                <a:latin typeface="Montserrat"/>
                <a:ea typeface="Montserrat"/>
                <a:cs typeface="Montserrat"/>
                <a:sym typeface="Montserrat"/>
              </a:defRPr>
            </a:lvl1pPr>
            <a:lvl2pPr lvl="1" algn="ctr">
              <a:lnSpc>
                <a:spcPct val="100000"/>
              </a:lnSpc>
              <a:spcBef>
                <a:spcPts val="0"/>
              </a:spcBef>
              <a:spcAft>
                <a:spcPts val="0"/>
              </a:spcAft>
              <a:buSzPts val="2100"/>
              <a:buFont typeface="Montserrat"/>
              <a:buNone/>
              <a:defRPr sz="2100">
                <a:latin typeface="Montserrat"/>
                <a:ea typeface="Montserrat"/>
                <a:cs typeface="Montserrat"/>
                <a:sym typeface="Montserrat"/>
              </a:defRPr>
            </a:lvl2pPr>
            <a:lvl3pPr lvl="2" algn="ctr">
              <a:lnSpc>
                <a:spcPct val="100000"/>
              </a:lnSpc>
              <a:spcBef>
                <a:spcPts val="0"/>
              </a:spcBef>
              <a:spcAft>
                <a:spcPts val="0"/>
              </a:spcAft>
              <a:buSzPts val="2100"/>
              <a:buFont typeface="Montserrat"/>
              <a:buNone/>
              <a:defRPr sz="2100">
                <a:latin typeface="Montserrat"/>
                <a:ea typeface="Montserrat"/>
                <a:cs typeface="Montserrat"/>
                <a:sym typeface="Montserrat"/>
              </a:defRPr>
            </a:lvl3pPr>
            <a:lvl4pPr lvl="3" algn="ctr">
              <a:lnSpc>
                <a:spcPct val="100000"/>
              </a:lnSpc>
              <a:spcBef>
                <a:spcPts val="0"/>
              </a:spcBef>
              <a:spcAft>
                <a:spcPts val="0"/>
              </a:spcAft>
              <a:buSzPts val="2100"/>
              <a:buFont typeface="Montserrat"/>
              <a:buNone/>
              <a:defRPr sz="2100">
                <a:latin typeface="Montserrat"/>
                <a:ea typeface="Montserrat"/>
                <a:cs typeface="Montserrat"/>
                <a:sym typeface="Montserrat"/>
              </a:defRPr>
            </a:lvl4pPr>
            <a:lvl5pPr lvl="4" algn="ctr">
              <a:lnSpc>
                <a:spcPct val="100000"/>
              </a:lnSpc>
              <a:spcBef>
                <a:spcPts val="0"/>
              </a:spcBef>
              <a:spcAft>
                <a:spcPts val="0"/>
              </a:spcAft>
              <a:buSzPts val="2100"/>
              <a:buFont typeface="Montserrat"/>
              <a:buNone/>
              <a:defRPr sz="2100">
                <a:latin typeface="Montserrat"/>
                <a:ea typeface="Montserrat"/>
                <a:cs typeface="Montserrat"/>
                <a:sym typeface="Montserrat"/>
              </a:defRPr>
            </a:lvl5pPr>
            <a:lvl6pPr lvl="5" algn="ctr">
              <a:lnSpc>
                <a:spcPct val="100000"/>
              </a:lnSpc>
              <a:spcBef>
                <a:spcPts val="0"/>
              </a:spcBef>
              <a:spcAft>
                <a:spcPts val="0"/>
              </a:spcAft>
              <a:buSzPts val="2100"/>
              <a:buFont typeface="Montserrat"/>
              <a:buNone/>
              <a:defRPr sz="2100">
                <a:latin typeface="Montserrat"/>
                <a:ea typeface="Montserrat"/>
                <a:cs typeface="Montserrat"/>
                <a:sym typeface="Montserrat"/>
              </a:defRPr>
            </a:lvl6pPr>
            <a:lvl7pPr lvl="6" algn="ctr">
              <a:lnSpc>
                <a:spcPct val="100000"/>
              </a:lnSpc>
              <a:spcBef>
                <a:spcPts val="0"/>
              </a:spcBef>
              <a:spcAft>
                <a:spcPts val="0"/>
              </a:spcAft>
              <a:buSzPts val="2100"/>
              <a:buFont typeface="Montserrat"/>
              <a:buNone/>
              <a:defRPr sz="2100">
                <a:latin typeface="Montserrat"/>
                <a:ea typeface="Montserrat"/>
                <a:cs typeface="Montserrat"/>
                <a:sym typeface="Montserrat"/>
              </a:defRPr>
            </a:lvl7pPr>
            <a:lvl8pPr lvl="7" algn="ctr">
              <a:lnSpc>
                <a:spcPct val="100000"/>
              </a:lnSpc>
              <a:spcBef>
                <a:spcPts val="0"/>
              </a:spcBef>
              <a:spcAft>
                <a:spcPts val="0"/>
              </a:spcAft>
              <a:buSzPts val="2100"/>
              <a:buFont typeface="Montserrat"/>
              <a:buNone/>
              <a:defRPr sz="2100">
                <a:latin typeface="Montserrat"/>
                <a:ea typeface="Montserrat"/>
                <a:cs typeface="Montserrat"/>
                <a:sym typeface="Montserrat"/>
              </a:defRPr>
            </a:lvl8pPr>
            <a:lvl9pPr lvl="8" algn="ctr">
              <a:lnSpc>
                <a:spcPct val="100000"/>
              </a:lnSpc>
              <a:spcBef>
                <a:spcPts val="0"/>
              </a:spcBef>
              <a:spcAft>
                <a:spcPts val="0"/>
              </a:spcAft>
              <a:buSzPts val="2100"/>
              <a:buFont typeface="Montserrat"/>
              <a:buNone/>
              <a:defRPr sz="2100">
                <a:latin typeface="Montserrat"/>
                <a:ea typeface="Montserrat"/>
                <a:cs typeface="Montserrat"/>
                <a:sym typeface="Montserrat"/>
              </a:defRPr>
            </a:lvl9pPr>
          </a:lstStyle>
          <a:p>
            <a:endParaRPr/>
          </a:p>
        </p:txBody>
      </p:sp>
      <p:sp>
        <p:nvSpPr>
          <p:cNvPr id="120" name="Google Shape;120;p37"/>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Font typeface="Montserrat"/>
              <a:buChar char="●"/>
              <a:defRPr>
                <a:latin typeface="Montserrat"/>
                <a:ea typeface="Montserrat"/>
                <a:cs typeface="Montserrat"/>
                <a:sym typeface="Montserrat"/>
              </a:defRPr>
            </a:lvl1pPr>
            <a:lvl2pPr marL="914400" lvl="1"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2pPr>
            <a:lvl3pPr marL="1371600" lvl="2"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3pPr>
            <a:lvl4pPr marL="1828800" lvl="3"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4pPr>
            <a:lvl5pPr marL="2286000" lvl="4"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5pPr>
            <a:lvl6pPr marL="2743200" lvl="5"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6pPr>
            <a:lvl7pPr marL="3200400" lvl="6"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7pPr>
            <a:lvl8pPr marL="3657600" lvl="7"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8pPr>
            <a:lvl9pPr marL="4114800" lvl="8"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9pPr>
          </a:lstStyle>
          <a:p>
            <a:endParaRPr/>
          </a:p>
        </p:txBody>
      </p:sp>
      <p:sp>
        <p:nvSpPr>
          <p:cNvPr id="121" name="Google Shape;121;p3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Montserrat"/>
                <a:ea typeface="Montserrat"/>
                <a:cs typeface="Montserrat"/>
                <a:sym typeface="Montserrat"/>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Montserrat"/>
                <a:ea typeface="Montserrat"/>
                <a:cs typeface="Montserrat"/>
                <a:sym typeface="Montserrat"/>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Montserrat"/>
                <a:ea typeface="Montserrat"/>
                <a:cs typeface="Montserrat"/>
                <a:sym typeface="Montserrat"/>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Montserrat"/>
                <a:ea typeface="Montserrat"/>
                <a:cs typeface="Montserrat"/>
                <a:sym typeface="Montserrat"/>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Montserrat"/>
                <a:ea typeface="Montserrat"/>
                <a:cs typeface="Montserrat"/>
                <a:sym typeface="Montserrat"/>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Montserrat"/>
                <a:ea typeface="Montserrat"/>
                <a:cs typeface="Montserrat"/>
                <a:sym typeface="Montserrat"/>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Montserrat"/>
                <a:ea typeface="Montserrat"/>
                <a:cs typeface="Montserrat"/>
                <a:sym typeface="Montserrat"/>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Montserrat"/>
                <a:ea typeface="Montserrat"/>
                <a:cs typeface="Montserrat"/>
                <a:sym typeface="Montserrat"/>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8"/>
        <p:cNvGrpSpPr/>
        <p:nvPr/>
      </p:nvGrpSpPr>
      <p:grpSpPr>
        <a:xfrm>
          <a:off x="0" y="0"/>
          <a:ext cx="0" cy="0"/>
          <a:chOff x="0" y="0"/>
          <a:chExt cx="0" cy="0"/>
        </a:xfrm>
      </p:grpSpPr>
      <p:sp>
        <p:nvSpPr>
          <p:cNvPr id="19" name="Google Shape;19;p1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Font typeface="Montserrat"/>
              <a:buNone/>
              <a:defRPr sz="2400">
                <a:latin typeface="Montserrat"/>
                <a:ea typeface="Montserrat"/>
                <a:cs typeface="Montserrat"/>
                <a:sym typeface="Montserrat"/>
              </a:defRPr>
            </a:lvl1pPr>
            <a:lvl2pPr lvl="1" algn="l">
              <a:lnSpc>
                <a:spcPct val="100000"/>
              </a:lnSpc>
              <a:spcBef>
                <a:spcPts val="0"/>
              </a:spcBef>
              <a:spcAft>
                <a:spcPts val="0"/>
              </a:spcAft>
              <a:buSzPts val="2400"/>
              <a:buFont typeface="Montserrat"/>
              <a:buNone/>
              <a:defRPr sz="2400">
                <a:latin typeface="Montserrat"/>
                <a:ea typeface="Montserrat"/>
                <a:cs typeface="Montserrat"/>
                <a:sym typeface="Montserrat"/>
              </a:defRPr>
            </a:lvl2pPr>
            <a:lvl3pPr lvl="2" algn="l">
              <a:lnSpc>
                <a:spcPct val="100000"/>
              </a:lnSpc>
              <a:spcBef>
                <a:spcPts val="0"/>
              </a:spcBef>
              <a:spcAft>
                <a:spcPts val="0"/>
              </a:spcAft>
              <a:buSzPts val="2400"/>
              <a:buFont typeface="Montserrat"/>
              <a:buNone/>
              <a:defRPr sz="2400">
                <a:latin typeface="Montserrat"/>
                <a:ea typeface="Montserrat"/>
                <a:cs typeface="Montserrat"/>
                <a:sym typeface="Montserrat"/>
              </a:defRPr>
            </a:lvl3pPr>
            <a:lvl4pPr lvl="3" algn="l">
              <a:lnSpc>
                <a:spcPct val="100000"/>
              </a:lnSpc>
              <a:spcBef>
                <a:spcPts val="0"/>
              </a:spcBef>
              <a:spcAft>
                <a:spcPts val="0"/>
              </a:spcAft>
              <a:buSzPts val="2400"/>
              <a:buFont typeface="Montserrat"/>
              <a:buNone/>
              <a:defRPr sz="2400">
                <a:latin typeface="Montserrat"/>
                <a:ea typeface="Montserrat"/>
                <a:cs typeface="Montserrat"/>
                <a:sym typeface="Montserrat"/>
              </a:defRPr>
            </a:lvl4pPr>
            <a:lvl5pPr lvl="4" algn="l">
              <a:lnSpc>
                <a:spcPct val="100000"/>
              </a:lnSpc>
              <a:spcBef>
                <a:spcPts val="0"/>
              </a:spcBef>
              <a:spcAft>
                <a:spcPts val="0"/>
              </a:spcAft>
              <a:buSzPts val="2400"/>
              <a:buFont typeface="Montserrat"/>
              <a:buNone/>
              <a:defRPr sz="2400">
                <a:latin typeface="Montserrat"/>
                <a:ea typeface="Montserrat"/>
                <a:cs typeface="Montserrat"/>
                <a:sym typeface="Montserrat"/>
              </a:defRPr>
            </a:lvl5pPr>
            <a:lvl6pPr lvl="5" algn="l">
              <a:lnSpc>
                <a:spcPct val="100000"/>
              </a:lnSpc>
              <a:spcBef>
                <a:spcPts val="0"/>
              </a:spcBef>
              <a:spcAft>
                <a:spcPts val="0"/>
              </a:spcAft>
              <a:buSzPts val="2400"/>
              <a:buFont typeface="Montserrat"/>
              <a:buNone/>
              <a:defRPr sz="2400">
                <a:latin typeface="Montserrat"/>
                <a:ea typeface="Montserrat"/>
                <a:cs typeface="Montserrat"/>
                <a:sym typeface="Montserrat"/>
              </a:defRPr>
            </a:lvl6pPr>
            <a:lvl7pPr lvl="6" algn="l">
              <a:lnSpc>
                <a:spcPct val="100000"/>
              </a:lnSpc>
              <a:spcBef>
                <a:spcPts val="0"/>
              </a:spcBef>
              <a:spcAft>
                <a:spcPts val="0"/>
              </a:spcAft>
              <a:buSzPts val="2400"/>
              <a:buFont typeface="Montserrat"/>
              <a:buNone/>
              <a:defRPr sz="2400">
                <a:latin typeface="Montserrat"/>
                <a:ea typeface="Montserrat"/>
                <a:cs typeface="Montserrat"/>
                <a:sym typeface="Montserrat"/>
              </a:defRPr>
            </a:lvl7pPr>
            <a:lvl8pPr lvl="7" algn="l">
              <a:lnSpc>
                <a:spcPct val="100000"/>
              </a:lnSpc>
              <a:spcBef>
                <a:spcPts val="0"/>
              </a:spcBef>
              <a:spcAft>
                <a:spcPts val="0"/>
              </a:spcAft>
              <a:buSzPts val="2400"/>
              <a:buFont typeface="Montserrat"/>
              <a:buNone/>
              <a:defRPr sz="2400">
                <a:latin typeface="Montserrat"/>
                <a:ea typeface="Montserrat"/>
                <a:cs typeface="Montserrat"/>
                <a:sym typeface="Montserrat"/>
              </a:defRPr>
            </a:lvl8pPr>
            <a:lvl9pPr lvl="8" algn="l">
              <a:lnSpc>
                <a:spcPct val="100000"/>
              </a:lnSpc>
              <a:spcBef>
                <a:spcPts val="0"/>
              </a:spcBef>
              <a:spcAft>
                <a:spcPts val="0"/>
              </a:spcAft>
              <a:buSzPts val="2400"/>
              <a:buFont typeface="Montserrat"/>
              <a:buNone/>
              <a:defRPr sz="2400">
                <a:latin typeface="Montserrat"/>
                <a:ea typeface="Montserrat"/>
                <a:cs typeface="Montserrat"/>
                <a:sym typeface="Montserrat"/>
              </a:defRPr>
            </a:lvl9pPr>
          </a:lstStyle>
          <a:p>
            <a:endParaRPr/>
          </a:p>
        </p:txBody>
      </p:sp>
      <p:sp>
        <p:nvSpPr>
          <p:cNvPr id="20" name="Google Shape;20;p19"/>
          <p:cNvSpPr txBox="1">
            <a:spLocks noGrp="1"/>
          </p:cNvSpPr>
          <p:nvPr>
            <p:ph type="body" idx="1"/>
          </p:nvPr>
        </p:nvSpPr>
        <p:spPr>
          <a:xfrm>
            <a:off x="311700" y="1389600"/>
            <a:ext cx="2808000" cy="29427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1pPr>
            <a:lvl2pPr marL="914400" lvl="1"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2pPr>
            <a:lvl3pPr marL="1371600" lvl="2"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3pPr>
            <a:lvl4pPr marL="1828800" lvl="3"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4pPr>
            <a:lvl5pPr marL="2286000" lvl="4"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5pPr>
            <a:lvl6pPr marL="2743200" lvl="5"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6pPr>
            <a:lvl7pPr marL="3200400" lvl="6"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7pPr>
            <a:lvl8pPr marL="3657600" lvl="7"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8pPr>
            <a:lvl9pPr marL="4114800" lvl="8"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9pPr>
          </a:lstStyle>
          <a:p>
            <a:endParaRPr/>
          </a:p>
        </p:txBody>
      </p:sp>
      <p:sp>
        <p:nvSpPr>
          <p:cNvPr id="21" name="Google Shape;21;p19"/>
          <p:cNvSpPr/>
          <p:nvPr/>
        </p:nvSpPr>
        <p:spPr>
          <a:xfrm>
            <a:off x="0" y="4508900"/>
            <a:ext cx="9144000" cy="634500"/>
          </a:xfrm>
          <a:prstGeom prst="rect">
            <a:avLst/>
          </a:prstGeom>
          <a:solidFill>
            <a:srgbClr val="013D7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23" name="Google Shape;23;p19"/>
          <p:cNvPicPr preferRelativeResize="0"/>
          <p:nvPr/>
        </p:nvPicPr>
        <p:blipFill rotWithShape="1">
          <a:blip r:embed="rId2">
            <a:alphaModFix/>
          </a:blip>
          <a:srcRect/>
          <a:stretch/>
        </p:blipFill>
        <p:spPr>
          <a:xfrm>
            <a:off x="-144592" y="3957104"/>
            <a:ext cx="2514100" cy="1783449"/>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2"/>
        <p:cNvGrpSpPr/>
        <p:nvPr/>
      </p:nvGrpSpPr>
      <p:grpSpPr>
        <a:xfrm>
          <a:off x="0" y="0"/>
          <a:ext cx="0" cy="0"/>
          <a:chOff x="0" y="0"/>
          <a:chExt cx="0" cy="0"/>
        </a:xfrm>
      </p:grpSpPr>
      <p:sp>
        <p:nvSpPr>
          <p:cNvPr id="123" name="Google Shape;123;p38"/>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124" name="Google Shape;124;p3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5"/>
        <p:cNvGrpSpPr/>
        <p:nvPr/>
      </p:nvGrpSpPr>
      <p:grpSpPr>
        <a:xfrm>
          <a:off x="0" y="0"/>
          <a:ext cx="0" cy="0"/>
          <a:chOff x="0" y="0"/>
          <a:chExt cx="0" cy="0"/>
        </a:xfrm>
      </p:grpSpPr>
      <p:sp>
        <p:nvSpPr>
          <p:cNvPr id="126" name="Google Shape;126;p39"/>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27" name="Google Shape;127;p39"/>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128" name="Google Shape;128;p3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9"/>
        <p:cNvGrpSpPr/>
        <p:nvPr/>
      </p:nvGrpSpPr>
      <p:grpSpPr>
        <a:xfrm>
          <a:off x="0" y="0"/>
          <a:ext cx="0" cy="0"/>
          <a:chOff x="0" y="0"/>
          <a:chExt cx="0" cy="0"/>
        </a:xfrm>
      </p:grpSpPr>
      <p:sp>
        <p:nvSpPr>
          <p:cNvPr id="130" name="Google Shape;130;p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
        <p:cNvGrpSpPr/>
        <p:nvPr/>
      </p:nvGrpSpPr>
      <p:grpSpPr>
        <a:xfrm>
          <a:off x="0" y="0"/>
          <a:ext cx="0" cy="0"/>
          <a:chOff x="0" y="0"/>
          <a:chExt cx="0" cy="0"/>
        </a:xfrm>
      </p:grpSpPr>
      <p:sp>
        <p:nvSpPr>
          <p:cNvPr id="25" name="Google Shape;25;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Font typeface="Montserrat"/>
              <a:buNone/>
              <a:defRPr>
                <a:latin typeface="Montserrat"/>
                <a:ea typeface="Montserrat"/>
                <a:cs typeface="Montserrat"/>
                <a:sym typeface="Montserrat"/>
              </a:defRPr>
            </a:lvl1pPr>
            <a:lvl2pPr lvl="1" algn="l">
              <a:lnSpc>
                <a:spcPct val="100000"/>
              </a:lnSpc>
              <a:spcBef>
                <a:spcPts val="0"/>
              </a:spcBef>
              <a:spcAft>
                <a:spcPts val="0"/>
              </a:spcAft>
              <a:buSzPts val="2800"/>
              <a:buFont typeface="Montserrat"/>
              <a:buNone/>
              <a:defRPr>
                <a:latin typeface="Montserrat"/>
                <a:ea typeface="Montserrat"/>
                <a:cs typeface="Montserrat"/>
                <a:sym typeface="Montserrat"/>
              </a:defRPr>
            </a:lvl2pPr>
            <a:lvl3pPr lvl="2" algn="l">
              <a:lnSpc>
                <a:spcPct val="100000"/>
              </a:lnSpc>
              <a:spcBef>
                <a:spcPts val="0"/>
              </a:spcBef>
              <a:spcAft>
                <a:spcPts val="0"/>
              </a:spcAft>
              <a:buSzPts val="2800"/>
              <a:buFont typeface="Montserrat"/>
              <a:buNone/>
              <a:defRPr>
                <a:latin typeface="Montserrat"/>
                <a:ea typeface="Montserrat"/>
                <a:cs typeface="Montserrat"/>
                <a:sym typeface="Montserrat"/>
              </a:defRPr>
            </a:lvl3pPr>
            <a:lvl4pPr lvl="3" algn="l">
              <a:lnSpc>
                <a:spcPct val="100000"/>
              </a:lnSpc>
              <a:spcBef>
                <a:spcPts val="0"/>
              </a:spcBef>
              <a:spcAft>
                <a:spcPts val="0"/>
              </a:spcAft>
              <a:buSzPts val="2800"/>
              <a:buFont typeface="Montserrat"/>
              <a:buNone/>
              <a:defRPr>
                <a:latin typeface="Montserrat"/>
                <a:ea typeface="Montserrat"/>
                <a:cs typeface="Montserrat"/>
                <a:sym typeface="Montserrat"/>
              </a:defRPr>
            </a:lvl4pPr>
            <a:lvl5pPr lvl="4" algn="l">
              <a:lnSpc>
                <a:spcPct val="100000"/>
              </a:lnSpc>
              <a:spcBef>
                <a:spcPts val="0"/>
              </a:spcBef>
              <a:spcAft>
                <a:spcPts val="0"/>
              </a:spcAft>
              <a:buSzPts val="2800"/>
              <a:buFont typeface="Montserrat"/>
              <a:buNone/>
              <a:defRPr>
                <a:latin typeface="Montserrat"/>
                <a:ea typeface="Montserrat"/>
                <a:cs typeface="Montserrat"/>
                <a:sym typeface="Montserrat"/>
              </a:defRPr>
            </a:lvl5pPr>
            <a:lvl6pPr lvl="5" algn="l">
              <a:lnSpc>
                <a:spcPct val="100000"/>
              </a:lnSpc>
              <a:spcBef>
                <a:spcPts val="0"/>
              </a:spcBef>
              <a:spcAft>
                <a:spcPts val="0"/>
              </a:spcAft>
              <a:buSzPts val="2800"/>
              <a:buFont typeface="Montserrat"/>
              <a:buNone/>
              <a:defRPr>
                <a:latin typeface="Montserrat"/>
                <a:ea typeface="Montserrat"/>
                <a:cs typeface="Montserrat"/>
                <a:sym typeface="Montserrat"/>
              </a:defRPr>
            </a:lvl6pPr>
            <a:lvl7pPr lvl="6" algn="l">
              <a:lnSpc>
                <a:spcPct val="100000"/>
              </a:lnSpc>
              <a:spcBef>
                <a:spcPts val="0"/>
              </a:spcBef>
              <a:spcAft>
                <a:spcPts val="0"/>
              </a:spcAft>
              <a:buSzPts val="2800"/>
              <a:buFont typeface="Montserrat"/>
              <a:buNone/>
              <a:defRPr>
                <a:latin typeface="Montserrat"/>
                <a:ea typeface="Montserrat"/>
                <a:cs typeface="Montserrat"/>
                <a:sym typeface="Montserrat"/>
              </a:defRPr>
            </a:lvl7pPr>
            <a:lvl8pPr lvl="7" algn="l">
              <a:lnSpc>
                <a:spcPct val="100000"/>
              </a:lnSpc>
              <a:spcBef>
                <a:spcPts val="0"/>
              </a:spcBef>
              <a:spcAft>
                <a:spcPts val="0"/>
              </a:spcAft>
              <a:buSzPts val="2800"/>
              <a:buFont typeface="Montserrat"/>
              <a:buNone/>
              <a:defRPr>
                <a:latin typeface="Montserrat"/>
                <a:ea typeface="Montserrat"/>
                <a:cs typeface="Montserrat"/>
                <a:sym typeface="Montserrat"/>
              </a:defRPr>
            </a:lvl8pPr>
            <a:lvl9pPr lvl="8" algn="l">
              <a:lnSpc>
                <a:spcPct val="100000"/>
              </a:lnSpc>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26" name="Google Shape;26;p2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Font typeface="Montserrat"/>
              <a:buChar char="●"/>
              <a:defRPr>
                <a:latin typeface="Montserrat"/>
                <a:ea typeface="Montserrat"/>
                <a:cs typeface="Montserrat"/>
                <a:sym typeface="Montserrat"/>
              </a:defRPr>
            </a:lvl1pPr>
            <a:lvl2pPr marL="914400" lvl="1"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2pPr>
            <a:lvl3pPr marL="1371600" lvl="2"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3pPr>
            <a:lvl4pPr marL="1828800" lvl="3"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4pPr>
            <a:lvl5pPr marL="2286000" lvl="4"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5pPr>
            <a:lvl6pPr marL="2743200" lvl="5"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6pPr>
            <a:lvl7pPr marL="3200400" lvl="6"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7pPr>
            <a:lvl8pPr marL="3657600" lvl="7"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8pPr>
            <a:lvl9pPr marL="4114800" lvl="8"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9pPr>
          </a:lstStyle>
          <a:p>
            <a:endParaRPr/>
          </a:p>
        </p:txBody>
      </p:sp>
      <p:sp>
        <p:nvSpPr>
          <p:cNvPr id="27" name="Google Shape;27;p20"/>
          <p:cNvSpPr/>
          <p:nvPr/>
        </p:nvSpPr>
        <p:spPr>
          <a:xfrm>
            <a:off x="0" y="4508900"/>
            <a:ext cx="9144000" cy="634500"/>
          </a:xfrm>
          <a:prstGeom prst="rect">
            <a:avLst/>
          </a:prstGeom>
          <a:solidFill>
            <a:srgbClr val="013D7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29" name="Google Shape;29;p20"/>
          <p:cNvPicPr preferRelativeResize="0"/>
          <p:nvPr/>
        </p:nvPicPr>
        <p:blipFill rotWithShape="1">
          <a:blip r:embed="rId2">
            <a:alphaModFix/>
          </a:blip>
          <a:srcRect/>
          <a:stretch/>
        </p:blipFill>
        <p:spPr>
          <a:xfrm>
            <a:off x="-144592" y="3957104"/>
            <a:ext cx="2514100" cy="1783449"/>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0"/>
        <p:cNvGrpSpPr/>
        <p:nvPr/>
      </p:nvGrpSpPr>
      <p:grpSpPr>
        <a:xfrm>
          <a:off x="0" y="0"/>
          <a:ext cx="0" cy="0"/>
          <a:chOff x="0" y="0"/>
          <a:chExt cx="0" cy="0"/>
        </a:xfrm>
      </p:grpSpPr>
      <p:sp>
        <p:nvSpPr>
          <p:cNvPr id="31" name="Google Shape;31;p23"/>
          <p:cNvSpPr/>
          <p:nvPr/>
        </p:nvSpPr>
        <p:spPr>
          <a:xfrm>
            <a:off x="0" y="4508900"/>
            <a:ext cx="9144000" cy="634500"/>
          </a:xfrm>
          <a:prstGeom prst="rect">
            <a:avLst/>
          </a:prstGeom>
          <a:solidFill>
            <a:srgbClr val="013D7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23"/>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Font typeface="Montserrat"/>
              <a:buNone/>
              <a:defRPr sz="3600">
                <a:latin typeface="Montserrat"/>
                <a:ea typeface="Montserrat"/>
                <a:cs typeface="Montserrat"/>
                <a:sym typeface="Montserrat"/>
              </a:defRPr>
            </a:lvl1pPr>
            <a:lvl2pPr lvl="1" algn="ctr">
              <a:lnSpc>
                <a:spcPct val="100000"/>
              </a:lnSpc>
              <a:spcBef>
                <a:spcPts val="0"/>
              </a:spcBef>
              <a:spcAft>
                <a:spcPts val="0"/>
              </a:spcAft>
              <a:buSzPts val="3600"/>
              <a:buFont typeface="Montserrat"/>
              <a:buNone/>
              <a:defRPr sz="3600">
                <a:latin typeface="Montserrat"/>
                <a:ea typeface="Montserrat"/>
                <a:cs typeface="Montserrat"/>
                <a:sym typeface="Montserrat"/>
              </a:defRPr>
            </a:lvl2pPr>
            <a:lvl3pPr lvl="2" algn="ctr">
              <a:lnSpc>
                <a:spcPct val="100000"/>
              </a:lnSpc>
              <a:spcBef>
                <a:spcPts val="0"/>
              </a:spcBef>
              <a:spcAft>
                <a:spcPts val="0"/>
              </a:spcAft>
              <a:buSzPts val="3600"/>
              <a:buFont typeface="Montserrat"/>
              <a:buNone/>
              <a:defRPr sz="3600">
                <a:latin typeface="Montserrat"/>
                <a:ea typeface="Montserrat"/>
                <a:cs typeface="Montserrat"/>
                <a:sym typeface="Montserrat"/>
              </a:defRPr>
            </a:lvl3pPr>
            <a:lvl4pPr lvl="3" algn="ctr">
              <a:lnSpc>
                <a:spcPct val="100000"/>
              </a:lnSpc>
              <a:spcBef>
                <a:spcPts val="0"/>
              </a:spcBef>
              <a:spcAft>
                <a:spcPts val="0"/>
              </a:spcAft>
              <a:buSzPts val="3600"/>
              <a:buFont typeface="Montserrat"/>
              <a:buNone/>
              <a:defRPr sz="3600">
                <a:latin typeface="Montserrat"/>
                <a:ea typeface="Montserrat"/>
                <a:cs typeface="Montserrat"/>
                <a:sym typeface="Montserrat"/>
              </a:defRPr>
            </a:lvl4pPr>
            <a:lvl5pPr lvl="4" algn="ctr">
              <a:lnSpc>
                <a:spcPct val="100000"/>
              </a:lnSpc>
              <a:spcBef>
                <a:spcPts val="0"/>
              </a:spcBef>
              <a:spcAft>
                <a:spcPts val="0"/>
              </a:spcAft>
              <a:buSzPts val="3600"/>
              <a:buFont typeface="Montserrat"/>
              <a:buNone/>
              <a:defRPr sz="3600">
                <a:latin typeface="Montserrat"/>
                <a:ea typeface="Montserrat"/>
                <a:cs typeface="Montserrat"/>
                <a:sym typeface="Montserrat"/>
              </a:defRPr>
            </a:lvl5pPr>
            <a:lvl6pPr lvl="5" algn="ctr">
              <a:lnSpc>
                <a:spcPct val="100000"/>
              </a:lnSpc>
              <a:spcBef>
                <a:spcPts val="0"/>
              </a:spcBef>
              <a:spcAft>
                <a:spcPts val="0"/>
              </a:spcAft>
              <a:buSzPts val="3600"/>
              <a:buFont typeface="Montserrat"/>
              <a:buNone/>
              <a:defRPr sz="3600">
                <a:latin typeface="Montserrat"/>
                <a:ea typeface="Montserrat"/>
                <a:cs typeface="Montserrat"/>
                <a:sym typeface="Montserrat"/>
              </a:defRPr>
            </a:lvl6pPr>
            <a:lvl7pPr lvl="6" algn="ctr">
              <a:lnSpc>
                <a:spcPct val="100000"/>
              </a:lnSpc>
              <a:spcBef>
                <a:spcPts val="0"/>
              </a:spcBef>
              <a:spcAft>
                <a:spcPts val="0"/>
              </a:spcAft>
              <a:buSzPts val="3600"/>
              <a:buFont typeface="Montserrat"/>
              <a:buNone/>
              <a:defRPr sz="3600">
                <a:latin typeface="Montserrat"/>
                <a:ea typeface="Montserrat"/>
                <a:cs typeface="Montserrat"/>
                <a:sym typeface="Montserrat"/>
              </a:defRPr>
            </a:lvl7pPr>
            <a:lvl8pPr lvl="7" algn="ctr">
              <a:lnSpc>
                <a:spcPct val="100000"/>
              </a:lnSpc>
              <a:spcBef>
                <a:spcPts val="0"/>
              </a:spcBef>
              <a:spcAft>
                <a:spcPts val="0"/>
              </a:spcAft>
              <a:buSzPts val="3600"/>
              <a:buFont typeface="Montserrat"/>
              <a:buNone/>
              <a:defRPr sz="3600">
                <a:latin typeface="Montserrat"/>
                <a:ea typeface="Montserrat"/>
                <a:cs typeface="Montserrat"/>
                <a:sym typeface="Montserrat"/>
              </a:defRPr>
            </a:lvl8pPr>
            <a:lvl9pPr lvl="8" algn="ctr">
              <a:lnSpc>
                <a:spcPct val="100000"/>
              </a:lnSpc>
              <a:spcBef>
                <a:spcPts val="0"/>
              </a:spcBef>
              <a:spcAft>
                <a:spcPts val="0"/>
              </a:spcAft>
              <a:buSzPts val="3600"/>
              <a:buFont typeface="Montserrat"/>
              <a:buNone/>
              <a:defRPr sz="3600">
                <a:latin typeface="Montserrat"/>
                <a:ea typeface="Montserrat"/>
                <a:cs typeface="Montserrat"/>
                <a:sym typeface="Montserrat"/>
              </a:defRPr>
            </a:lvl9pPr>
          </a:lstStyle>
          <a:p>
            <a:endParaRPr/>
          </a:p>
        </p:txBody>
      </p:sp>
      <p:sp>
        <p:nvSpPr>
          <p:cNvPr id="33" name="Google Shape;33;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34" name="Google Shape;34;p23"/>
          <p:cNvPicPr preferRelativeResize="0"/>
          <p:nvPr/>
        </p:nvPicPr>
        <p:blipFill rotWithShape="1">
          <a:blip r:embed="rId2">
            <a:alphaModFix/>
          </a:blip>
          <a:srcRect/>
          <a:stretch/>
        </p:blipFill>
        <p:spPr>
          <a:xfrm>
            <a:off x="-144592" y="3957104"/>
            <a:ext cx="2514100" cy="1783449"/>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5"/>
        <p:cNvGrpSpPr/>
        <p:nvPr/>
      </p:nvGrpSpPr>
      <p:grpSpPr>
        <a:xfrm>
          <a:off x="0" y="0"/>
          <a:ext cx="0" cy="0"/>
          <a:chOff x="0" y="0"/>
          <a:chExt cx="0" cy="0"/>
        </a:xfrm>
      </p:grpSpPr>
      <p:sp>
        <p:nvSpPr>
          <p:cNvPr id="36" name="Google Shape;36;p2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Font typeface="Montserrat"/>
              <a:buNone/>
              <a:defRPr>
                <a:latin typeface="Montserrat"/>
                <a:ea typeface="Montserrat"/>
                <a:cs typeface="Montserrat"/>
                <a:sym typeface="Montserrat"/>
              </a:defRPr>
            </a:lvl1pPr>
            <a:lvl2pPr lvl="1" algn="l">
              <a:lnSpc>
                <a:spcPct val="100000"/>
              </a:lnSpc>
              <a:spcBef>
                <a:spcPts val="0"/>
              </a:spcBef>
              <a:spcAft>
                <a:spcPts val="0"/>
              </a:spcAft>
              <a:buSzPts val="2800"/>
              <a:buFont typeface="Montserrat"/>
              <a:buNone/>
              <a:defRPr>
                <a:latin typeface="Montserrat"/>
                <a:ea typeface="Montserrat"/>
                <a:cs typeface="Montserrat"/>
                <a:sym typeface="Montserrat"/>
              </a:defRPr>
            </a:lvl2pPr>
            <a:lvl3pPr lvl="2" algn="l">
              <a:lnSpc>
                <a:spcPct val="100000"/>
              </a:lnSpc>
              <a:spcBef>
                <a:spcPts val="0"/>
              </a:spcBef>
              <a:spcAft>
                <a:spcPts val="0"/>
              </a:spcAft>
              <a:buSzPts val="2800"/>
              <a:buFont typeface="Montserrat"/>
              <a:buNone/>
              <a:defRPr>
                <a:latin typeface="Montserrat"/>
                <a:ea typeface="Montserrat"/>
                <a:cs typeface="Montserrat"/>
                <a:sym typeface="Montserrat"/>
              </a:defRPr>
            </a:lvl3pPr>
            <a:lvl4pPr lvl="3" algn="l">
              <a:lnSpc>
                <a:spcPct val="100000"/>
              </a:lnSpc>
              <a:spcBef>
                <a:spcPts val="0"/>
              </a:spcBef>
              <a:spcAft>
                <a:spcPts val="0"/>
              </a:spcAft>
              <a:buSzPts val="2800"/>
              <a:buFont typeface="Montserrat"/>
              <a:buNone/>
              <a:defRPr>
                <a:latin typeface="Montserrat"/>
                <a:ea typeface="Montserrat"/>
                <a:cs typeface="Montserrat"/>
                <a:sym typeface="Montserrat"/>
              </a:defRPr>
            </a:lvl4pPr>
            <a:lvl5pPr lvl="4" algn="l">
              <a:lnSpc>
                <a:spcPct val="100000"/>
              </a:lnSpc>
              <a:spcBef>
                <a:spcPts val="0"/>
              </a:spcBef>
              <a:spcAft>
                <a:spcPts val="0"/>
              </a:spcAft>
              <a:buSzPts val="2800"/>
              <a:buFont typeface="Montserrat"/>
              <a:buNone/>
              <a:defRPr>
                <a:latin typeface="Montserrat"/>
                <a:ea typeface="Montserrat"/>
                <a:cs typeface="Montserrat"/>
                <a:sym typeface="Montserrat"/>
              </a:defRPr>
            </a:lvl5pPr>
            <a:lvl6pPr lvl="5" algn="l">
              <a:lnSpc>
                <a:spcPct val="100000"/>
              </a:lnSpc>
              <a:spcBef>
                <a:spcPts val="0"/>
              </a:spcBef>
              <a:spcAft>
                <a:spcPts val="0"/>
              </a:spcAft>
              <a:buSzPts val="2800"/>
              <a:buFont typeface="Montserrat"/>
              <a:buNone/>
              <a:defRPr>
                <a:latin typeface="Montserrat"/>
                <a:ea typeface="Montserrat"/>
                <a:cs typeface="Montserrat"/>
                <a:sym typeface="Montserrat"/>
              </a:defRPr>
            </a:lvl6pPr>
            <a:lvl7pPr lvl="6" algn="l">
              <a:lnSpc>
                <a:spcPct val="100000"/>
              </a:lnSpc>
              <a:spcBef>
                <a:spcPts val="0"/>
              </a:spcBef>
              <a:spcAft>
                <a:spcPts val="0"/>
              </a:spcAft>
              <a:buSzPts val="2800"/>
              <a:buFont typeface="Montserrat"/>
              <a:buNone/>
              <a:defRPr>
                <a:latin typeface="Montserrat"/>
                <a:ea typeface="Montserrat"/>
                <a:cs typeface="Montserrat"/>
                <a:sym typeface="Montserrat"/>
              </a:defRPr>
            </a:lvl7pPr>
            <a:lvl8pPr lvl="7" algn="l">
              <a:lnSpc>
                <a:spcPct val="100000"/>
              </a:lnSpc>
              <a:spcBef>
                <a:spcPts val="0"/>
              </a:spcBef>
              <a:spcAft>
                <a:spcPts val="0"/>
              </a:spcAft>
              <a:buSzPts val="2800"/>
              <a:buFont typeface="Montserrat"/>
              <a:buNone/>
              <a:defRPr>
                <a:latin typeface="Montserrat"/>
                <a:ea typeface="Montserrat"/>
                <a:cs typeface="Montserrat"/>
                <a:sym typeface="Montserrat"/>
              </a:defRPr>
            </a:lvl8pPr>
            <a:lvl9pPr lvl="8" algn="l">
              <a:lnSpc>
                <a:spcPct val="100000"/>
              </a:lnSpc>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37" name="Google Shape;37;p24"/>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Font typeface="Montserrat"/>
              <a:buChar char="●"/>
              <a:defRPr sz="1400">
                <a:latin typeface="Montserrat"/>
                <a:ea typeface="Montserrat"/>
                <a:cs typeface="Montserrat"/>
                <a:sym typeface="Montserrat"/>
              </a:defRPr>
            </a:lvl1pPr>
            <a:lvl2pPr marL="914400" lvl="1"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2pPr>
            <a:lvl3pPr marL="1371600" lvl="2"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3pPr>
            <a:lvl4pPr marL="1828800" lvl="3"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4pPr>
            <a:lvl5pPr marL="2286000" lvl="4"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5pPr>
            <a:lvl6pPr marL="2743200" lvl="5"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6pPr>
            <a:lvl7pPr marL="3200400" lvl="6"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7pPr>
            <a:lvl8pPr marL="3657600" lvl="7"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8pPr>
            <a:lvl9pPr marL="4114800" lvl="8"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9pPr>
          </a:lstStyle>
          <a:p>
            <a:endParaRPr/>
          </a:p>
        </p:txBody>
      </p:sp>
      <p:sp>
        <p:nvSpPr>
          <p:cNvPr id="38" name="Google Shape;38;p24"/>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Font typeface="Montserrat"/>
              <a:buChar char="●"/>
              <a:defRPr sz="1400">
                <a:latin typeface="Montserrat"/>
                <a:ea typeface="Montserrat"/>
                <a:cs typeface="Montserrat"/>
                <a:sym typeface="Montserrat"/>
              </a:defRPr>
            </a:lvl1pPr>
            <a:lvl2pPr marL="914400" lvl="1"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2pPr>
            <a:lvl3pPr marL="1371600" lvl="2"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3pPr>
            <a:lvl4pPr marL="1828800" lvl="3"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4pPr>
            <a:lvl5pPr marL="2286000" lvl="4"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5pPr>
            <a:lvl6pPr marL="2743200" lvl="5"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6pPr>
            <a:lvl7pPr marL="3200400" lvl="6"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7pPr>
            <a:lvl8pPr marL="3657600" lvl="7"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8pPr>
            <a:lvl9pPr marL="4114800" lvl="8"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9pPr>
          </a:lstStyle>
          <a:p>
            <a:endParaRPr/>
          </a:p>
        </p:txBody>
      </p:sp>
      <p:sp>
        <p:nvSpPr>
          <p:cNvPr id="39" name="Google Shape;39;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24"/>
          <p:cNvSpPr/>
          <p:nvPr/>
        </p:nvSpPr>
        <p:spPr>
          <a:xfrm>
            <a:off x="0" y="4508900"/>
            <a:ext cx="9144000" cy="634500"/>
          </a:xfrm>
          <a:prstGeom prst="rect">
            <a:avLst/>
          </a:prstGeom>
          <a:solidFill>
            <a:srgbClr val="013D7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24"/>
          <p:cNvSpPr txBox="1">
            <a:spLocks noGrp="1"/>
          </p:cNvSpPr>
          <p:nvPr>
            <p:ph type="sldNum" idx="3"/>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42" name="Google Shape;42;p24"/>
          <p:cNvPicPr preferRelativeResize="0"/>
          <p:nvPr/>
        </p:nvPicPr>
        <p:blipFill rotWithShape="1">
          <a:blip r:embed="rId2">
            <a:alphaModFix/>
          </a:blip>
          <a:srcRect/>
          <a:stretch/>
        </p:blipFill>
        <p:spPr>
          <a:xfrm>
            <a:off x="-144592" y="3957104"/>
            <a:ext cx="2514100" cy="1783449"/>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2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Font typeface="Montserrat"/>
              <a:buNone/>
              <a:defRPr>
                <a:latin typeface="Montserrat"/>
                <a:ea typeface="Montserrat"/>
                <a:cs typeface="Montserrat"/>
                <a:sym typeface="Montserrat"/>
              </a:defRPr>
            </a:lvl1pPr>
            <a:lvl2pPr lvl="1" algn="l">
              <a:lnSpc>
                <a:spcPct val="100000"/>
              </a:lnSpc>
              <a:spcBef>
                <a:spcPts val="0"/>
              </a:spcBef>
              <a:spcAft>
                <a:spcPts val="0"/>
              </a:spcAft>
              <a:buSzPts val="2800"/>
              <a:buFont typeface="Montserrat"/>
              <a:buNone/>
              <a:defRPr>
                <a:latin typeface="Montserrat"/>
                <a:ea typeface="Montserrat"/>
                <a:cs typeface="Montserrat"/>
                <a:sym typeface="Montserrat"/>
              </a:defRPr>
            </a:lvl2pPr>
            <a:lvl3pPr lvl="2" algn="l">
              <a:lnSpc>
                <a:spcPct val="100000"/>
              </a:lnSpc>
              <a:spcBef>
                <a:spcPts val="0"/>
              </a:spcBef>
              <a:spcAft>
                <a:spcPts val="0"/>
              </a:spcAft>
              <a:buSzPts val="2800"/>
              <a:buFont typeface="Montserrat"/>
              <a:buNone/>
              <a:defRPr>
                <a:latin typeface="Montserrat"/>
                <a:ea typeface="Montserrat"/>
                <a:cs typeface="Montserrat"/>
                <a:sym typeface="Montserrat"/>
              </a:defRPr>
            </a:lvl3pPr>
            <a:lvl4pPr lvl="3" algn="l">
              <a:lnSpc>
                <a:spcPct val="100000"/>
              </a:lnSpc>
              <a:spcBef>
                <a:spcPts val="0"/>
              </a:spcBef>
              <a:spcAft>
                <a:spcPts val="0"/>
              </a:spcAft>
              <a:buSzPts val="2800"/>
              <a:buFont typeface="Montserrat"/>
              <a:buNone/>
              <a:defRPr>
                <a:latin typeface="Montserrat"/>
                <a:ea typeface="Montserrat"/>
                <a:cs typeface="Montserrat"/>
                <a:sym typeface="Montserrat"/>
              </a:defRPr>
            </a:lvl4pPr>
            <a:lvl5pPr lvl="4" algn="l">
              <a:lnSpc>
                <a:spcPct val="100000"/>
              </a:lnSpc>
              <a:spcBef>
                <a:spcPts val="0"/>
              </a:spcBef>
              <a:spcAft>
                <a:spcPts val="0"/>
              </a:spcAft>
              <a:buSzPts val="2800"/>
              <a:buFont typeface="Montserrat"/>
              <a:buNone/>
              <a:defRPr>
                <a:latin typeface="Montserrat"/>
                <a:ea typeface="Montserrat"/>
                <a:cs typeface="Montserrat"/>
                <a:sym typeface="Montserrat"/>
              </a:defRPr>
            </a:lvl5pPr>
            <a:lvl6pPr lvl="5" algn="l">
              <a:lnSpc>
                <a:spcPct val="100000"/>
              </a:lnSpc>
              <a:spcBef>
                <a:spcPts val="0"/>
              </a:spcBef>
              <a:spcAft>
                <a:spcPts val="0"/>
              </a:spcAft>
              <a:buSzPts val="2800"/>
              <a:buFont typeface="Montserrat"/>
              <a:buNone/>
              <a:defRPr>
                <a:latin typeface="Montserrat"/>
                <a:ea typeface="Montserrat"/>
                <a:cs typeface="Montserrat"/>
                <a:sym typeface="Montserrat"/>
              </a:defRPr>
            </a:lvl6pPr>
            <a:lvl7pPr lvl="6" algn="l">
              <a:lnSpc>
                <a:spcPct val="100000"/>
              </a:lnSpc>
              <a:spcBef>
                <a:spcPts val="0"/>
              </a:spcBef>
              <a:spcAft>
                <a:spcPts val="0"/>
              </a:spcAft>
              <a:buSzPts val="2800"/>
              <a:buFont typeface="Montserrat"/>
              <a:buNone/>
              <a:defRPr>
                <a:latin typeface="Montserrat"/>
                <a:ea typeface="Montserrat"/>
                <a:cs typeface="Montserrat"/>
                <a:sym typeface="Montserrat"/>
              </a:defRPr>
            </a:lvl7pPr>
            <a:lvl8pPr lvl="7" algn="l">
              <a:lnSpc>
                <a:spcPct val="100000"/>
              </a:lnSpc>
              <a:spcBef>
                <a:spcPts val="0"/>
              </a:spcBef>
              <a:spcAft>
                <a:spcPts val="0"/>
              </a:spcAft>
              <a:buSzPts val="2800"/>
              <a:buFont typeface="Montserrat"/>
              <a:buNone/>
              <a:defRPr>
                <a:latin typeface="Montserrat"/>
                <a:ea typeface="Montserrat"/>
                <a:cs typeface="Montserrat"/>
                <a:sym typeface="Montserrat"/>
              </a:defRPr>
            </a:lvl8pPr>
            <a:lvl9pPr lvl="8" algn="l">
              <a:lnSpc>
                <a:spcPct val="100000"/>
              </a:lnSpc>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45" name="Google Shape;45;p25"/>
          <p:cNvSpPr/>
          <p:nvPr/>
        </p:nvSpPr>
        <p:spPr>
          <a:xfrm>
            <a:off x="0" y="4508900"/>
            <a:ext cx="9144000" cy="634500"/>
          </a:xfrm>
          <a:prstGeom prst="rect">
            <a:avLst/>
          </a:prstGeom>
          <a:solidFill>
            <a:srgbClr val="013D7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47" name="Google Shape;47;p25"/>
          <p:cNvPicPr preferRelativeResize="0"/>
          <p:nvPr/>
        </p:nvPicPr>
        <p:blipFill rotWithShape="1">
          <a:blip r:embed="rId2">
            <a:alphaModFix/>
          </a:blip>
          <a:srcRect/>
          <a:stretch/>
        </p:blipFill>
        <p:spPr>
          <a:xfrm>
            <a:off x="-144592" y="3957104"/>
            <a:ext cx="2514100" cy="1783449"/>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8"/>
        <p:cNvGrpSpPr/>
        <p:nvPr/>
      </p:nvGrpSpPr>
      <p:grpSpPr>
        <a:xfrm>
          <a:off x="0" y="0"/>
          <a:ext cx="0" cy="0"/>
          <a:chOff x="0" y="0"/>
          <a:chExt cx="0" cy="0"/>
        </a:xfrm>
      </p:grpSpPr>
      <p:sp>
        <p:nvSpPr>
          <p:cNvPr id="49" name="Google Shape;49;p26"/>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Font typeface="Montserrat"/>
              <a:buNone/>
              <a:defRPr sz="4800">
                <a:latin typeface="Montserrat"/>
                <a:ea typeface="Montserrat"/>
                <a:cs typeface="Montserrat"/>
                <a:sym typeface="Montserrat"/>
              </a:defRPr>
            </a:lvl1pPr>
            <a:lvl2pPr lvl="1" algn="l">
              <a:lnSpc>
                <a:spcPct val="100000"/>
              </a:lnSpc>
              <a:spcBef>
                <a:spcPts val="0"/>
              </a:spcBef>
              <a:spcAft>
                <a:spcPts val="0"/>
              </a:spcAft>
              <a:buSzPts val="4800"/>
              <a:buFont typeface="Montserrat"/>
              <a:buNone/>
              <a:defRPr sz="4800">
                <a:latin typeface="Montserrat"/>
                <a:ea typeface="Montserrat"/>
                <a:cs typeface="Montserrat"/>
                <a:sym typeface="Montserrat"/>
              </a:defRPr>
            </a:lvl2pPr>
            <a:lvl3pPr lvl="2" algn="l">
              <a:lnSpc>
                <a:spcPct val="100000"/>
              </a:lnSpc>
              <a:spcBef>
                <a:spcPts val="0"/>
              </a:spcBef>
              <a:spcAft>
                <a:spcPts val="0"/>
              </a:spcAft>
              <a:buSzPts val="4800"/>
              <a:buFont typeface="Montserrat"/>
              <a:buNone/>
              <a:defRPr sz="4800">
                <a:latin typeface="Montserrat"/>
                <a:ea typeface="Montserrat"/>
                <a:cs typeface="Montserrat"/>
                <a:sym typeface="Montserrat"/>
              </a:defRPr>
            </a:lvl3pPr>
            <a:lvl4pPr lvl="3" algn="l">
              <a:lnSpc>
                <a:spcPct val="100000"/>
              </a:lnSpc>
              <a:spcBef>
                <a:spcPts val="0"/>
              </a:spcBef>
              <a:spcAft>
                <a:spcPts val="0"/>
              </a:spcAft>
              <a:buSzPts val="4800"/>
              <a:buFont typeface="Montserrat"/>
              <a:buNone/>
              <a:defRPr sz="4800">
                <a:latin typeface="Montserrat"/>
                <a:ea typeface="Montserrat"/>
                <a:cs typeface="Montserrat"/>
                <a:sym typeface="Montserrat"/>
              </a:defRPr>
            </a:lvl4pPr>
            <a:lvl5pPr lvl="4" algn="l">
              <a:lnSpc>
                <a:spcPct val="100000"/>
              </a:lnSpc>
              <a:spcBef>
                <a:spcPts val="0"/>
              </a:spcBef>
              <a:spcAft>
                <a:spcPts val="0"/>
              </a:spcAft>
              <a:buSzPts val="4800"/>
              <a:buFont typeface="Montserrat"/>
              <a:buNone/>
              <a:defRPr sz="4800">
                <a:latin typeface="Montserrat"/>
                <a:ea typeface="Montserrat"/>
                <a:cs typeface="Montserrat"/>
                <a:sym typeface="Montserrat"/>
              </a:defRPr>
            </a:lvl5pPr>
            <a:lvl6pPr lvl="5" algn="l">
              <a:lnSpc>
                <a:spcPct val="100000"/>
              </a:lnSpc>
              <a:spcBef>
                <a:spcPts val="0"/>
              </a:spcBef>
              <a:spcAft>
                <a:spcPts val="0"/>
              </a:spcAft>
              <a:buSzPts val="4800"/>
              <a:buFont typeface="Montserrat"/>
              <a:buNone/>
              <a:defRPr sz="4800">
                <a:latin typeface="Montserrat"/>
                <a:ea typeface="Montserrat"/>
                <a:cs typeface="Montserrat"/>
                <a:sym typeface="Montserrat"/>
              </a:defRPr>
            </a:lvl6pPr>
            <a:lvl7pPr lvl="6" algn="l">
              <a:lnSpc>
                <a:spcPct val="100000"/>
              </a:lnSpc>
              <a:spcBef>
                <a:spcPts val="0"/>
              </a:spcBef>
              <a:spcAft>
                <a:spcPts val="0"/>
              </a:spcAft>
              <a:buSzPts val="4800"/>
              <a:buFont typeface="Montserrat"/>
              <a:buNone/>
              <a:defRPr sz="4800">
                <a:latin typeface="Montserrat"/>
                <a:ea typeface="Montserrat"/>
                <a:cs typeface="Montserrat"/>
                <a:sym typeface="Montserrat"/>
              </a:defRPr>
            </a:lvl7pPr>
            <a:lvl8pPr lvl="7" algn="l">
              <a:lnSpc>
                <a:spcPct val="100000"/>
              </a:lnSpc>
              <a:spcBef>
                <a:spcPts val="0"/>
              </a:spcBef>
              <a:spcAft>
                <a:spcPts val="0"/>
              </a:spcAft>
              <a:buSzPts val="4800"/>
              <a:buFont typeface="Montserrat"/>
              <a:buNone/>
              <a:defRPr sz="4800">
                <a:latin typeface="Montserrat"/>
                <a:ea typeface="Montserrat"/>
                <a:cs typeface="Montserrat"/>
                <a:sym typeface="Montserrat"/>
              </a:defRPr>
            </a:lvl8pPr>
            <a:lvl9pPr lvl="8" algn="l">
              <a:lnSpc>
                <a:spcPct val="100000"/>
              </a:lnSpc>
              <a:spcBef>
                <a:spcPts val="0"/>
              </a:spcBef>
              <a:spcAft>
                <a:spcPts val="0"/>
              </a:spcAft>
              <a:buSzPts val="4800"/>
              <a:buFont typeface="Montserrat"/>
              <a:buNone/>
              <a:defRPr sz="4800">
                <a:latin typeface="Montserrat"/>
                <a:ea typeface="Montserrat"/>
                <a:cs typeface="Montserrat"/>
                <a:sym typeface="Montserrat"/>
              </a:defRPr>
            </a:lvl9pPr>
          </a:lstStyle>
          <a:p>
            <a:endParaRPr/>
          </a:p>
        </p:txBody>
      </p:sp>
      <p:sp>
        <p:nvSpPr>
          <p:cNvPr id="50" name="Google Shape;50;p26"/>
          <p:cNvSpPr/>
          <p:nvPr/>
        </p:nvSpPr>
        <p:spPr>
          <a:xfrm>
            <a:off x="0" y="4508900"/>
            <a:ext cx="9144000" cy="634500"/>
          </a:xfrm>
          <a:prstGeom prst="rect">
            <a:avLst/>
          </a:prstGeom>
          <a:solidFill>
            <a:srgbClr val="013D7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52" name="Google Shape;52;p26"/>
          <p:cNvPicPr preferRelativeResize="0"/>
          <p:nvPr/>
        </p:nvPicPr>
        <p:blipFill rotWithShape="1">
          <a:blip r:embed="rId2">
            <a:alphaModFix/>
          </a:blip>
          <a:srcRect/>
          <a:stretch/>
        </p:blipFill>
        <p:spPr>
          <a:xfrm>
            <a:off x="-144592" y="3957104"/>
            <a:ext cx="2514100" cy="1783449"/>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3"/>
        <p:cNvGrpSpPr/>
        <p:nvPr/>
      </p:nvGrpSpPr>
      <p:grpSpPr>
        <a:xfrm>
          <a:off x="0" y="0"/>
          <a:ext cx="0" cy="0"/>
          <a:chOff x="0" y="0"/>
          <a:chExt cx="0" cy="0"/>
        </a:xfrm>
      </p:grpSpPr>
      <p:sp>
        <p:nvSpPr>
          <p:cNvPr id="54" name="Google Shape;54;p27"/>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Montserrat"/>
              <a:ea typeface="Montserrat"/>
              <a:cs typeface="Montserrat"/>
              <a:sym typeface="Montserrat"/>
            </a:endParaRPr>
          </a:p>
        </p:txBody>
      </p:sp>
      <p:sp>
        <p:nvSpPr>
          <p:cNvPr id="55" name="Google Shape;55;p27"/>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Font typeface="Montserrat"/>
              <a:buNone/>
              <a:defRPr sz="4200">
                <a:latin typeface="Montserrat"/>
                <a:ea typeface="Montserrat"/>
                <a:cs typeface="Montserrat"/>
                <a:sym typeface="Montserrat"/>
              </a:defRPr>
            </a:lvl1pPr>
            <a:lvl2pPr lvl="1" algn="ctr">
              <a:lnSpc>
                <a:spcPct val="100000"/>
              </a:lnSpc>
              <a:spcBef>
                <a:spcPts val="0"/>
              </a:spcBef>
              <a:spcAft>
                <a:spcPts val="0"/>
              </a:spcAft>
              <a:buSzPts val="4200"/>
              <a:buFont typeface="Montserrat"/>
              <a:buNone/>
              <a:defRPr sz="4200">
                <a:latin typeface="Montserrat"/>
                <a:ea typeface="Montserrat"/>
                <a:cs typeface="Montserrat"/>
                <a:sym typeface="Montserrat"/>
              </a:defRPr>
            </a:lvl2pPr>
            <a:lvl3pPr lvl="2" algn="ctr">
              <a:lnSpc>
                <a:spcPct val="100000"/>
              </a:lnSpc>
              <a:spcBef>
                <a:spcPts val="0"/>
              </a:spcBef>
              <a:spcAft>
                <a:spcPts val="0"/>
              </a:spcAft>
              <a:buSzPts val="4200"/>
              <a:buFont typeface="Montserrat"/>
              <a:buNone/>
              <a:defRPr sz="4200">
                <a:latin typeface="Montserrat"/>
                <a:ea typeface="Montserrat"/>
                <a:cs typeface="Montserrat"/>
                <a:sym typeface="Montserrat"/>
              </a:defRPr>
            </a:lvl3pPr>
            <a:lvl4pPr lvl="3" algn="ctr">
              <a:lnSpc>
                <a:spcPct val="100000"/>
              </a:lnSpc>
              <a:spcBef>
                <a:spcPts val="0"/>
              </a:spcBef>
              <a:spcAft>
                <a:spcPts val="0"/>
              </a:spcAft>
              <a:buSzPts val="4200"/>
              <a:buFont typeface="Montserrat"/>
              <a:buNone/>
              <a:defRPr sz="4200">
                <a:latin typeface="Montserrat"/>
                <a:ea typeface="Montserrat"/>
                <a:cs typeface="Montserrat"/>
                <a:sym typeface="Montserrat"/>
              </a:defRPr>
            </a:lvl4pPr>
            <a:lvl5pPr lvl="4" algn="ctr">
              <a:lnSpc>
                <a:spcPct val="100000"/>
              </a:lnSpc>
              <a:spcBef>
                <a:spcPts val="0"/>
              </a:spcBef>
              <a:spcAft>
                <a:spcPts val="0"/>
              </a:spcAft>
              <a:buSzPts val="4200"/>
              <a:buFont typeface="Montserrat"/>
              <a:buNone/>
              <a:defRPr sz="4200">
                <a:latin typeface="Montserrat"/>
                <a:ea typeface="Montserrat"/>
                <a:cs typeface="Montserrat"/>
                <a:sym typeface="Montserrat"/>
              </a:defRPr>
            </a:lvl5pPr>
            <a:lvl6pPr lvl="5" algn="ctr">
              <a:lnSpc>
                <a:spcPct val="100000"/>
              </a:lnSpc>
              <a:spcBef>
                <a:spcPts val="0"/>
              </a:spcBef>
              <a:spcAft>
                <a:spcPts val="0"/>
              </a:spcAft>
              <a:buSzPts val="4200"/>
              <a:buFont typeface="Montserrat"/>
              <a:buNone/>
              <a:defRPr sz="4200">
                <a:latin typeface="Montserrat"/>
                <a:ea typeface="Montserrat"/>
                <a:cs typeface="Montserrat"/>
                <a:sym typeface="Montserrat"/>
              </a:defRPr>
            </a:lvl6pPr>
            <a:lvl7pPr lvl="6" algn="ctr">
              <a:lnSpc>
                <a:spcPct val="100000"/>
              </a:lnSpc>
              <a:spcBef>
                <a:spcPts val="0"/>
              </a:spcBef>
              <a:spcAft>
                <a:spcPts val="0"/>
              </a:spcAft>
              <a:buSzPts val="4200"/>
              <a:buFont typeface="Montserrat"/>
              <a:buNone/>
              <a:defRPr sz="4200">
                <a:latin typeface="Montserrat"/>
                <a:ea typeface="Montserrat"/>
                <a:cs typeface="Montserrat"/>
                <a:sym typeface="Montserrat"/>
              </a:defRPr>
            </a:lvl7pPr>
            <a:lvl8pPr lvl="7" algn="ctr">
              <a:lnSpc>
                <a:spcPct val="100000"/>
              </a:lnSpc>
              <a:spcBef>
                <a:spcPts val="0"/>
              </a:spcBef>
              <a:spcAft>
                <a:spcPts val="0"/>
              </a:spcAft>
              <a:buSzPts val="4200"/>
              <a:buFont typeface="Montserrat"/>
              <a:buNone/>
              <a:defRPr sz="4200">
                <a:latin typeface="Montserrat"/>
                <a:ea typeface="Montserrat"/>
                <a:cs typeface="Montserrat"/>
                <a:sym typeface="Montserrat"/>
              </a:defRPr>
            </a:lvl8pPr>
            <a:lvl9pPr lvl="8" algn="ctr">
              <a:lnSpc>
                <a:spcPct val="100000"/>
              </a:lnSpc>
              <a:spcBef>
                <a:spcPts val="0"/>
              </a:spcBef>
              <a:spcAft>
                <a:spcPts val="0"/>
              </a:spcAft>
              <a:buSzPts val="4200"/>
              <a:buFont typeface="Montserrat"/>
              <a:buNone/>
              <a:defRPr sz="4200">
                <a:latin typeface="Montserrat"/>
                <a:ea typeface="Montserrat"/>
                <a:cs typeface="Montserrat"/>
                <a:sym typeface="Montserrat"/>
              </a:defRPr>
            </a:lvl9pPr>
          </a:lstStyle>
          <a:p>
            <a:endParaRPr/>
          </a:p>
        </p:txBody>
      </p:sp>
      <p:sp>
        <p:nvSpPr>
          <p:cNvPr id="56" name="Google Shape;56;p27"/>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Font typeface="Montserrat"/>
              <a:buNone/>
              <a:defRPr sz="2100">
                <a:latin typeface="Montserrat"/>
                <a:ea typeface="Montserrat"/>
                <a:cs typeface="Montserrat"/>
                <a:sym typeface="Montserrat"/>
              </a:defRPr>
            </a:lvl1pPr>
            <a:lvl2pPr lvl="1" algn="ctr">
              <a:lnSpc>
                <a:spcPct val="100000"/>
              </a:lnSpc>
              <a:spcBef>
                <a:spcPts val="0"/>
              </a:spcBef>
              <a:spcAft>
                <a:spcPts val="0"/>
              </a:spcAft>
              <a:buSzPts val="2100"/>
              <a:buFont typeface="Montserrat"/>
              <a:buNone/>
              <a:defRPr sz="2100">
                <a:latin typeface="Montserrat"/>
                <a:ea typeface="Montserrat"/>
                <a:cs typeface="Montserrat"/>
                <a:sym typeface="Montserrat"/>
              </a:defRPr>
            </a:lvl2pPr>
            <a:lvl3pPr lvl="2" algn="ctr">
              <a:lnSpc>
                <a:spcPct val="100000"/>
              </a:lnSpc>
              <a:spcBef>
                <a:spcPts val="0"/>
              </a:spcBef>
              <a:spcAft>
                <a:spcPts val="0"/>
              </a:spcAft>
              <a:buSzPts val="2100"/>
              <a:buFont typeface="Montserrat"/>
              <a:buNone/>
              <a:defRPr sz="2100">
                <a:latin typeface="Montserrat"/>
                <a:ea typeface="Montserrat"/>
                <a:cs typeface="Montserrat"/>
                <a:sym typeface="Montserrat"/>
              </a:defRPr>
            </a:lvl3pPr>
            <a:lvl4pPr lvl="3" algn="ctr">
              <a:lnSpc>
                <a:spcPct val="100000"/>
              </a:lnSpc>
              <a:spcBef>
                <a:spcPts val="0"/>
              </a:spcBef>
              <a:spcAft>
                <a:spcPts val="0"/>
              </a:spcAft>
              <a:buSzPts val="2100"/>
              <a:buFont typeface="Montserrat"/>
              <a:buNone/>
              <a:defRPr sz="2100">
                <a:latin typeface="Montserrat"/>
                <a:ea typeface="Montserrat"/>
                <a:cs typeface="Montserrat"/>
                <a:sym typeface="Montserrat"/>
              </a:defRPr>
            </a:lvl4pPr>
            <a:lvl5pPr lvl="4" algn="ctr">
              <a:lnSpc>
                <a:spcPct val="100000"/>
              </a:lnSpc>
              <a:spcBef>
                <a:spcPts val="0"/>
              </a:spcBef>
              <a:spcAft>
                <a:spcPts val="0"/>
              </a:spcAft>
              <a:buSzPts val="2100"/>
              <a:buFont typeface="Montserrat"/>
              <a:buNone/>
              <a:defRPr sz="2100">
                <a:latin typeface="Montserrat"/>
                <a:ea typeface="Montserrat"/>
                <a:cs typeface="Montserrat"/>
                <a:sym typeface="Montserrat"/>
              </a:defRPr>
            </a:lvl5pPr>
            <a:lvl6pPr lvl="5" algn="ctr">
              <a:lnSpc>
                <a:spcPct val="100000"/>
              </a:lnSpc>
              <a:spcBef>
                <a:spcPts val="0"/>
              </a:spcBef>
              <a:spcAft>
                <a:spcPts val="0"/>
              </a:spcAft>
              <a:buSzPts val="2100"/>
              <a:buFont typeface="Montserrat"/>
              <a:buNone/>
              <a:defRPr sz="2100">
                <a:latin typeface="Montserrat"/>
                <a:ea typeface="Montserrat"/>
                <a:cs typeface="Montserrat"/>
                <a:sym typeface="Montserrat"/>
              </a:defRPr>
            </a:lvl6pPr>
            <a:lvl7pPr lvl="6" algn="ctr">
              <a:lnSpc>
                <a:spcPct val="100000"/>
              </a:lnSpc>
              <a:spcBef>
                <a:spcPts val="0"/>
              </a:spcBef>
              <a:spcAft>
                <a:spcPts val="0"/>
              </a:spcAft>
              <a:buSzPts val="2100"/>
              <a:buFont typeface="Montserrat"/>
              <a:buNone/>
              <a:defRPr sz="2100">
                <a:latin typeface="Montserrat"/>
                <a:ea typeface="Montserrat"/>
                <a:cs typeface="Montserrat"/>
                <a:sym typeface="Montserrat"/>
              </a:defRPr>
            </a:lvl7pPr>
            <a:lvl8pPr lvl="7" algn="ctr">
              <a:lnSpc>
                <a:spcPct val="100000"/>
              </a:lnSpc>
              <a:spcBef>
                <a:spcPts val="0"/>
              </a:spcBef>
              <a:spcAft>
                <a:spcPts val="0"/>
              </a:spcAft>
              <a:buSzPts val="2100"/>
              <a:buFont typeface="Montserrat"/>
              <a:buNone/>
              <a:defRPr sz="2100">
                <a:latin typeface="Montserrat"/>
                <a:ea typeface="Montserrat"/>
                <a:cs typeface="Montserrat"/>
                <a:sym typeface="Montserrat"/>
              </a:defRPr>
            </a:lvl8pPr>
            <a:lvl9pPr lvl="8" algn="ctr">
              <a:lnSpc>
                <a:spcPct val="100000"/>
              </a:lnSpc>
              <a:spcBef>
                <a:spcPts val="0"/>
              </a:spcBef>
              <a:spcAft>
                <a:spcPts val="0"/>
              </a:spcAft>
              <a:buSzPts val="2100"/>
              <a:buFont typeface="Montserrat"/>
              <a:buNone/>
              <a:defRPr sz="2100">
                <a:latin typeface="Montserrat"/>
                <a:ea typeface="Montserrat"/>
                <a:cs typeface="Montserrat"/>
                <a:sym typeface="Montserrat"/>
              </a:defRPr>
            </a:lvl9pPr>
          </a:lstStyle>
          <a:p>
            <a:endParaRPr/>
          </a:p>
        </p:txBody>
      </p:sp>
      <p:sp>
        <p:nvSpPr>
          <p:cNvPr id="57" name="Google Shape;57;p27"/>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Font typeface="Montserrat"/>
              <a:buChar char="●"/>
              <a:defRPr>
                <a:latin typeface="Montserrat"/>
                <a:ea typeface="Montserrat"/>
                <a:cs typeface="Montserrat"/>
                <a:sym typeface="Montserrat"/>
              </a:defRPr>
            </a:lvl1pPr>
            <a:lvl2pPr marL="914400" lvl="1"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2pPr>
            <a:lvl3pPr marL="1371600" lvl="2"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3pPr>
            <a:lvl4pPr marL="1828800" lvl="3"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4pPr>
            <a:lvl5pPr marL="2286000" lvl="4"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5pPr>
            <a:lvl6pPr marL="2743200" lvl="5"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6pPr>
            <a:lvl7pPr marL="3200400" lvl="6"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7pPr>
            <a:lvl8pPr marL="3657600" lvl="7"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8pPr>
            <a:lvl9pPr marL="4114800" lvl="8"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9pPr>
          </a:lstStyle>
          <a:p>
            <a:endParaRPr/>
          </a:p>
        </p:txBody>
      </p:sp>
      <p:sp>
        <p:nvSpPr>
          <p:cNvPr id="58" name="Google Shape;58;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Montserrat"/>
                <a:ea typeface="Montserrat"/>
                <a:cs typeface="Montserrat"/>
                <a:sym typeface="Montserrat"/>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Montserrat"/>
                <a:ea typeface="Montserrat"/>
                <a:cs typeface="Montserrat"/>
                <a:sym typeface="Montserrat"/>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Montserrat"/>
                <a:ea typeface="Montserrat"/>
                <a:cs typeface="Montserrat"/>
                <a:sym typeface="Montserrat"/>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Montserrat"/>
                <a:ea typeface="Montserrat"/>
                <a:cs typeface="Montserrat"/>
                <a:sym typeface="Montserrat"/>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Montserrat"/>
                <a:ea typeface="Montserrat"/>
                <a:cs typeface="Montserrat"/>
                <a:sym typeface="Montserrat"/>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Montserrat"/>
                <a:ea typeface="Montserrat"/>
                <a:cs typeface="Montserrat"/>
                <a:sym typeface="Montserrat"/>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Montserrat"/>
                <a:ea typeface="Montserrat"/>
                <a:cs typeface="Montserrat"/>
                <a:sym typeface="Montserrat"/>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Montserrat"/>
                <a:ea typeface="Montserrat"/>
                <a:cs typeface="Montserrat"/>
                <a:sym typeface="Montserrat"/>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9"/>
        <p:cNvGrpSpPr/>
        <p:nvPr/>
      </p:nvGrpSpPr>
      <p:grpSpPr>
        <a:xfrm>
          <a:off x="0" y="0"/>
          <a:ext cx="0" cy="0"/>
          <a:chOff x="0" y="0"/>
          <a:chExt cx="0" cy="0"/>
        </a:xfrm>
      </p:grpSpPr>
      <p:sp>
        <p:nvSpPr>
          <p:cNvPr id="60" name="Google Shape;60;p28"/>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61" name="Google Shape;61;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68"/>
        <p:cNvGrpSpPr/>
        <p:nvPr/>
      </p:nvGrpSpPr>
      <p:grpSpPr>
        <a:xfrm>
          <a:off x="0" y="0"/>
          <a:ext cx="0" cy="0"/>
          <a:chOff x="0" y="0"/>
          <a:chExt cx="0" cy="0"/>
        </a:xfrm>
      </p:grpSpPr>
      <p:sp>
        <p:nvSpPr>
          <p:cNvPr id="69" name="Google Shape;69;p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0" name="Google Shape;70;p2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71" name="Google Shape;71;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5.jpg"/><Relationship Id="rId4" Type="http://schemas.openxmlformats.org/officeDocument/2006/relationships/image" Target="../media/image1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5.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7.png"/><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9.png"/><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11.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jpg"/><Relationship Id="rId4" Type="http://schemas.openxmlformats.org/officeDocument/2006/relationships/image" Target="../media/image1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p>
            <a:pPr marL="0" lvl="0" indent="0" algn="ctr" rtl="0">
              <a:lnSpc>
                <a:spcPct val="100000"/>
              </a:lnSpc>
              <a:spcBef>
                <a:spcPts val="0"/>
              </a:spcBef>
              <a:spcAft>
                <a:spcPts val="0"/>
              </a:spcAft>
              <a:buSzPts val="5200"/>
              <a:buNone/>
            </a:pPr>
            <a:endParaRPr/>
          </a:p>
        </p:txBody>
      </p:sp>
      <p:sp>
        <p:nvSpPr>
          <p:cNvPr id="136" name="Google Shape;136;p1"/>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endParaRPr/>
          </a:p>
        </p:txBody>
      </p:sp>
      <p:grpSp>
        <p:nvGrpSpPr>
          <p:cNvPr id="137" name="Google Shape;137;p1"/>
          <p:cNvGrpSpPr/>
          <p:nvPr/>
        </p:nvGrpSpPr>
        <p:grpSpPr>
          <a:xfrm>
            <a:off x="0" y="1125575"/>
            <a:ext cx="9143999" cy="4018102"/>
            <a:chOff x="0" y="0"/>
            <a:chExt cx="9143999" cy="5143500"/>
          </a:xfrm>
        </p:grpSpPr>
        <p:pic>
          <p:nvPicPr>
            <p:cNvPr id="138" name="Google Shape;138;p1"/>
            <p:cNvPicPr preferRelativeResize="0"/>
            <p:nvPr/>
          </p:nvPicPr>
          <p:blipFill rotWithShape="1">
            <a:blip r:embed="rId3">
              <a:alphaModFix/>
            </a:blip>
            <a:srcRect t="31459"/>
            <a:stretch/>
          </p:blipFill>
          <p:spPr>
            <a:xfrm>
              <a:off x="0" y="0"/>
              <a:ext cx="9143999" cy="5143500"/>
            </a:xfrm>
            <a:prstGeom prst="rect">
              <a:avLst/>
            </a:prstGeom>
            <a:noFill/>
            <a:ln>
              <a:noFill/>
            </a:ln>
          </p:spPr>
        </p:pic>
        <p:sp>
          <p:nvSpPr>
            <p:cNvPr id="139" name="Google Shape;139;p1"/>
            <p:cNvSpPr/>
            <p:nvPr/>
          </p:nvSpPr>
          <p:spPr>
            <a:xfrm>
              <a:off x="1959475" y="1399400"/>
              <a:ext cx="5096400" cy="1311300"/>
            </a:xfrm>
            <a:prstGeom prst="rect">
              <a:avLst/>
            </a:prstGeom>
            <a:solidFill>
              <a:schemeClr val="dk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0" name="Google Shape;140;p1"/>
          <p:cNvSpPr txBox="1">
            <a:spLocks noGrp="1"/>
          </p:cNvSpPr>
          <p:nvPr>
            <p:ph type="ctrTitle" idx="2"/>
          </p:nvPr>
        </p:nvSpPr>
        <p:spPr>
          <a:xfrm>
            <a:off x="311700" y="615575"/>
            <a:ext cx="8358300" cy="1155300"/>
          </a:xfrm>
          <a:prstGeom prst="rect">
            <a:avLst/>
          </a:prstGeom>
          <a:noFill/>
          <a:ln>
            <a:noFill/>
          </a:ln>
        </p:spPr>
        <p:txBody>
          <a:bodyPr spcFirstLastPara="1" wrap="square" lIns="91425" tIns="91425" rIns="91425" bIns="91425" anchor="t" anchorCtr="0">
            <a:normAutofit/>
          </a:bodyPr>
          <a:lstStyle/>
          <a:p>
            <a:pPr marL="0" lvl="0" indent="0" algn="ctr" rtl="0">
              <a:lnSpc>
                <a:spcPct val="115000"/>
              </a:lnSpc>
              <a:spcBef>
                <a:spcPts val="1200"/>
              </a:spcBef>
              <a:spcAft>
                <a:spcPts val="1200"/>
              </a:spcAft>
              <a:buSzPts val="3111"/>
              <a:buNone/>
            </a:pPr>
            <a:r>
              <a:rPr lang="en-GB"/>
              <a:t>72 second street harrington</a:t>
            </a:r>
            <a:endParaRPr/>
          </a:p>
        </p:txBody>
      </p:sp>
      <p:pic>
        <p:nvPicPr>
          <p:cNvPr id="141" name="Google Shape;141;p1"/>
          <p:cNvPicPr preferRelativeResize="0"/>
          <p:nvPr/>
        </p:nvPicPr>
        <p:blipFill rotWithShape="1">
          <a:blip r:embed="rId3">
            <a:alphaModFix/>
          </a:blip>
          <a:srcRect l="22059" t="54542" r="23106" b="32326"/>
          <a:stretch/>
        </p:blipFill>
        <p:spPr>
          <a:xfrm>
            <a:off x="3221550" y="2219775"/>
            <a:ext cx="3046498" cy="1031750"/>
          </a:xfrm>
          <a:prstGeom prst="rect">
            <a:avLst/>
          </a:prstGeom>
          <a:noFill/>
          <a:ln>
            <a:noFill/>
          </a:ln>
        </p:spPr>
      </p:pic>
      <p:sp>
        <p:nvSpPr>
          <p:cNvPr id="142" name="Google Shape;142;p1"/>
          <p:cNvSpPr txBox="1"/>
          <p:nvPr/>
        </p:nvSpPr>
        <p:spPr>
          <a:xfrm>
            <a:off x="549873" y="1770875"/>
            <a:ext cx="3767700" cy="5817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200"/>
              <a:buFont typeface="Arial"/>
              <a:buNone/>
            </a:pPr>
            <a:r>
              <a:rPr lang="en-GB" sz="1200" b="1" i="0" u="none" strike="noStrike" cap="none">
                <a:solidFill>
                  <a:schemeClr val="lt1"/>
                </a:solidFill>
                <a:latin typeface="Montserrat"/>
                <a:ea typeface="Montserrat"/>
                <a:cs typeface="Montserrat"/>
                <a:sym typeface="Montserrat"/>
              </a:rPr>
              <a:t>Client: Dinesh Bala S</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1200"/>
              <a:buFont typeface="Arial"/>
              <a:buNone/>
            </a:pPr>
            <a:r>
              <a:rPr lang="en-GB" sz="1200" b="1" i="0" u="none" strike="noStrike" cap="none">
                <a:solidFill>
                  <a:schemeClr val="lt1"/>
                </a:solidFill>
                <a:latin typeface="Montserrat"/>
                <a:ea typeface="Montserrat"/>
                <a:cs typeface="Montserrat"/>
                <a:sym typeface="Montserrat"/>
              </a:rPr>
              <a:t> </a:t>
            </a: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g3616196e02f_3_5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10</a:t>
            </a:fld>
            <a:endParaRPr/>
          </a:p>
        </p:txBody>
      </p:sp>
      <p:sp>
        <p:nvSpPr>
          <p:cNvPr id="209" name="Google Shape;209;g3616196e02f_3_55"/>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marR="0" lvl="0" indent="0" algn="r" rtl="0">
              <a:lnSpc>
                <a:spcPct val="100000"/>
              </a:lnSpc>
              <a:spcBef>
                <a:spcPts val="0"/>
              </a:spcBef>
              <a:spcAft>
                <a:spcPts val="0"/>
              </a:spcAft>
              <a:buClr>
                <a:srgbClr val="000000"/>
              </a:buClr>
              <a:buSzPts val="1000"/>
              <a:buFont typeface="Arial"/>
              <a:buNone/>
            </a:pPr>
            <a:fld id="{00000000-1234-1234-1234-123412341234}" type="slidenum">
              <a:rPr lang="en-GB" sz="1000" b="0" i="0" u="none" strike="noStrike" cap="none">
                <a:solidFill>
                  <a:srgbClr val="FFFFFF"/>
                </a:solidFill>
                <a:latin typeface="Arial"/>
                <a:ea typeface="Arial"/>
                <a:cs typeface="Arial"/>
                <a:sym typeface="Arial"/>
              </a:rPr>
              <a:t>10</a:t>
            </a:fld>
            <a:endParaRPr sz="1000" b="0" i="0" u="none" strike="noStrike" cap="none">
              <a:solidFill>
                <a:srgbClr val="FFFFFF"/>
              </a:solidFill>
              <a:latin typeface="Arial"/>
              <a:ea typeface="Arial"/>
              <a:cs typeface="Arial"/>
              <a:sym typeface="Arial"/>
            </a:endParaRPr>
          </a:p>
        </p:txBody>
      </p:sp>
      <p:sp>
        <p:nvSpPr>
          <p:cNvPr id="210" name="Google Shape;210;g3616196e02f_3_55"/>
          <p:cNvSpPr txBox="1"/>
          <p:nvPr/>
        </p:nvSpPr>
        <p:spPr>
          <a:xfrm>
            <a:off x="184975" y="168100"/>
            <a:ext cx="5631300" cy="7557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rgbClr val="000000"/>
              </a:buClr>
              <a:buSzPts val="2800"/>
              <a:buFont typeface="Arial"/>
              <a:buNone/>
            </a:pPr>
            <a:r>
              <a:rPr lang="en-GB" sz="2200">
                <a:latin typeface="Montserrat"/>
                <a:ea typeface="Montserrat"/>
                <a:cs typeface="Montserrat"/>
                <a:sym typeface="Montserrat"/>
              </a:rPr>
              <a:t>Existing and Proposed Elevations</a:t>
            </a:r>
            <a:endParaRPr sz="2200" b="0" i="0" u="none" strike="noStrike" cap="none">
              <a:solidFill>
                <a:srgbClr val="000000"/>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367d6814198_0_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11</a:t>
            </a:fld>
            <a:endParaRPr/>
          </a:p>
        </p:txBody>
      </p:sp>
      <p:sp>
        <p:nvSpPr>
          <p:cNvPr id="216" name="Google Shape;216;g367d6814198_0_0"/>
          <p:cNvSpPr txBox="1"/>
          <p:nvPr/>
        </p:nvSpPr>
        <p:spPr>
          <a:xfrm>
            <a:off x="471000" y="26187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GB" sz="2400" b="0" i="0" u="none" strike="noStrike" cap="none">
                <a:solidFill>
                  <a:schemeClr val="dk1"/>
                </a:solidFill>
                <a:latin typeface="Montserrat"/>
                <a:ea typeface="Montserrat"/>
                <a:cs typeface="Montserrat"/>
                <a:sym typeface="Montserrat"/>
              </a:rPr>
              <a:t>Similar</a:t>
            </a:r>
            <a:r>
              <a:rPr lang="en-GB" sz="2400">
                <a:solidFill>
                  <a:schemeClr val="dk1"/>
                </a:solidFill>
                <a:latin typeface="Montserrat"/>
                <a:ea typeface="Montserrat"/>
                <a:cs typeface="Montserrat"/>
                <a:sym typeface="Montserrat"/>
              </a:rPr>
              <a:t> </a:t>
            </a:r>
            <a:r>
              <a:rPr lang="en-GB" sz="2400" b="0" i="0" u="none" strike="noStrike" cap="none">
                <a:solidFill>
                  <a:schemeClr val="dk1"/>
                </a:solidFill>
                <a:latin typeface="Montserrat"/>
                <a:ea typeface="Montserrat"/>
                <a:cs typeface="Montserrat"/>
                <a:sym typeface="Montserrat"/>
              </a:rPr>
              <a:t>Planning Applications</a:t>
            </a:r>
            <a:endParaRPr sz="2400" b="0" i="0" u="none" strike="noStrike" cap="none">
              <a:solidFill>
                <a:schemeClr val="dk1"/>
              </a:solidFill>
              <a:latin typeface="Montserrat"/>
              <a:ea typeface="Montserrat"/>
              <a:cs typeface="Montserrat"/>
              <a:sym typeface="Montserrat"/>
            </a:endParaRPr>
          </a:p>
        </p:txBody>
      </p:sp>
      <p:sp>
        <p:nvSpPr>
          <p:cNvPr id="217" name="Google Shape;217;g367d6814198_0_0"/>
          <p:cNvSpPr txBox="1"/>
          <p:nvPr/>
        </p:nvSpPr>
        <p:spPr>
          <a:xfrm>
            <a:off x="3646375" y="4141775"/>
            <a:ext cx="1941300" cy="369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GB" sz="1200"/>
              <a:t>asdadasdadasdadasdadasdadasdad</a:t>
            </a:r>
            <a:endParaRPr sz="1400" b="0" i="0" u="none" strike="noStrike" cap="none">
              <a:solidFill>
                <a:srgbClr val="000000"/>
              </a:solidFill>
              <a:latin typeface="Arial"/>
              <a:ea typeface="Arial"/>
              <a:cs typeface="Arial"/>
              <a:sym typeface="Arial"/>
            </a:endParaRPr>
          </a:p>
        </p:txBody>
      </p:sp>
      <p:sp>
        <p:nvSpPr>
          <p:cNvPr id="218" name="Google Shape;218;g367d6814198_0_0"/>
          <p:cNvSpPr txBox="1"/>
          <p:nvPr/>
        </p:nvSpPr>
        <p:spPr>
          <a:xfrm>
            <a:off x="529825" y="4141775"/>
            <a:ext cx="3000000" cy="369300"/>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1200"/>
              </a:spcBef>
              <a:spcAft>
                <a:spcPts val="0"/>
              </a:spcAft>
              <a:buClr>
                <a:srgbClr val="000000"/>
              </a:buClr>
              <a:buSzPts val="1200"/>
              <a:buFont typeface="Arial"/>
              <a:buNone/>
            </a:pPr>
            <a:r>
              <a:rPr lang="en-GB" sz="1200" b="0" i="0" u="none" strike="noStrike" cap="none">
                <a:solidFill>
                  <a:srgbClr val="101828"/>
                </a:solidFill>
                <a:latin typeface="Montserrat"/>
                <a:ea typeface="Montserrat"/>
                <a:cs typeface="Montserrat"/>
                <a:sym typeface="Montserrat"/>
              </a:rPr>
              <a:t>Timeline : </a:t>
            </a:r>
            <a:r>
              <a:rPr lang="en-GB" sz="1200">
                <a:solidFill>
                  <a:srgbClr val="101828"/>
                </a:solidFill>
                <a:latin typeface="Montserrat"/>
                <a:ea typeface="Montserrat"/>
                <a:cs typeface="Montserrat"/>
                <a:sym typeface="Montserrat"/>
              </a:rPr>
              <a:t>6</a:t>
            </a:r>
            <a:r>
              <a:rPr lang="en-GB" sz="1200" b="0" i="0" u="none" strike="noStrike" cap="none">
                <a:solidFill>
                  <a:srgbClr val="101828"/>
                </a:solidFill>
                <a:latin typeface="Montserrat"/>
                <a:ea typeface="Montserrat"/>
                <a:cs typeface="Montserrat"/>
                <a:sym typeface="Montserrat"/>
              </a:rPr>
              <a:t> months</a:t>
            </a:r>
            <a:endParaRPr sz="1400" b="0" i="0" u="none" strike="noStrike" cap="none">
              <a:solidFill>
                <a:srgbClr val="000000"/>
              </a:solidFill>
              <a:latin typeface="Arial"/>
              <a:ea typeface="Arial"/>
              <a:cs typeface="Arial"/>
              <a:sym typeface="Arial"/>
            </a:endParaRPr>
          </a:p>
        </p:txBody>
      </p:sp>
      <p:sp>
        <p:nvSpPr>
          <p:cNvPr id="219" name="Google Shape;219;g367d6814198_0_0"/>
          <p:cNvSpPr txBox="1"/>
          <p:nvPr/>
        </p:nvSpPr>
        <p:spPr>
          <a:xfrm>
            <a:off x="529825" y="873575"/>
            <a:ext cx="2853600" cy="369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GB" sz="1200"/>
              <a:t>34, Johnson street, Wales</a:t>
            </a:r>
            <a:endParaRPr sz="1400" b="0" i="0" u="none" strike="noStrike" cap="none">
              <a:solidFill>
                <a:srgbClr val="000000"/>
              </a:solidFill>
              <a:latin typeface="Arial"/>
              <a:ea typeface="Arial"/>
              <a:cs typeface="Arial"/>
              <a:sym typeface="Arial"/>
            </a:endParaRPr>
          </a:p>
        </p:txBody>
      </p:sp>
      <p:pic>
        <p:nvPicPr>
          <p:cNvPr id="222" name="Picture 221" descr="Snapchat-6241362.jpg"/>
          <p:cNvPicPr>
            <a:picLocks noChangeAspect="1"/>
          </p:cNvPicPr>
          <p:nvPr/>
        </p:nvPicPr>
        <p:blipFill>
          <a:blip r:embed="rId3"/>
          <a:stretch>
            <a:fillRect/>
          </a:stretch>
        </p:blipFill>
        <p:spPr>
          <a:xfrm>
            <a:off x="529825" y="1537525"/>
            <a:ext cx="4114800" cy="2941596"/>
          </a:xfrm>
          <a:prstGeom prst="rect">
            <a:avLst/>
          </a:prstGeom>
        </p:spPr>
      </p:pic>
      <p:pic>
        <p:nvPicPr>
          <p:cNvPr id="223" name="Picture 222" descr="Snapchat-47102404.jpg"/>
          <p:cNvPicPr>
            <a:picLocks noChangeAspect="1"/>
          </p:cNvPicPr>
          <p:nvPr/>
        </p:nvPicPr>
        <p:blipFill>
          <a:blip r:embed="rId4"/>
          <a:stretch>
            <a:fillRect/>
          </a:stretch>
        </p:blipFill>
        <p:spPr>
          <a:xfrm>
            <a:off x="5421175" y="1537525"/>
            <a:ext cx="4114800" cy="73152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g367d6814198_0_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12</a:t>
            </a:fld>
            <a:endParaRPr/>
          </a:p>
        </p:txBody>
      </p:sp>
      <p:sp>
        <p:nvSpPr>
          <p:cNvPr id="227" name="Google Shape;227;g367d6814198_0_7"/>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marR="0" lvl="0" indent="0" algn="r" rtl="0">
              <a:lnSpc>
                <a:spcPct val="100000"/>
              </a:lnSpc>
              <a:spcBef>
                <a:spcPts val="0"/>
              </a:spcBef>
              <a:spcAft>
                <a:spcPts val="0"/>
              </a:spcAft>
              <a:buClr>
                <a:srgbClr val="000000"/>
              </a:buClr>
              <a:buSzPts val="1000"/>
              <a:buFont typeface="Arial"/>
              <a:buNone/>
            </a:pPr>
            <a:fld id="{00000000-1234-1234-1234-123412341234}" type="slidenum">
              <a:rPr lang="en-GB" sz="1000" b="0" i="0" u="none" strike="noStrike" cap="none">
                <a:solidFill>
                  <a:srgbClr val="FFFFFF"/>
                </a:solidFill>
                <a:latin typeface="Arial"/>
                <a:ea typeface="Arial"/>
                <a:cs typeface="Arial"/>
                <a:sym typeface="Arial"/>
              </a:rPr>
              <a:t>12</a:t>
            </a:fld>
            <a:endParaRPr sz="1000" b="0" i="0" u="none" strike="noStrike" cap="none">
              <a:solidFill>
                <a:srgbClr val="FFFFFF"/>
              </a:solidFill>
              <a:latin typeface="Arial"/>
              <a:ea typeface="Arial"/>
              <a:cs typeface="Arial"/>
              <a:sym typeface="Arial"/>
            </a:endParaRPr>
          </a:p>
        </p:txBody>
      </p:sp>
      <p:sp>
        <p:nvSpPr>
          <p:cNvPr id="228" name="Google Shape;228;g367d6814198_0_7"/>
          <p:cNvSpPr txBox="1"/>
          <p:nvPr/>
        </p:nvSpPr>
        <p:spPr>
          <a:xfrm>
            <a:off x="184975" y="168100"/>
            <a:ext cx="5631300" cy="7557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rgbClr val="000000"/>
              </a:buClr>
              <a:buSzPts val="2800"/>
              <a:buFont typeface="Arial"/>
              <a:buNone/>
            </a:pPr>
            <a:r>
              <a:rPr lang="en-GB" sz="2200">
                <a:latin typeface="Montserrat"/>
                <a:ea typeface="Montserrat"/>
                <a:cs typeface="Montserrat"/>
                <a:sym typeface="Montserrat"/>
              </a:rPr>
              <a:t>Existing and </a:t>
            </a:r>
            <a:r>
              <a:rPr lang="en-GB" sz="2200" b="0" i="0" u="none" strike="noStrike" cap="none">
                <a:solidFill>
                  <a:srgbClr val="000000"/>
                </a:solidFill>
                <a:latin typeface="Montserrat"/>
                <a:ea typeface="Montserrat"/>
                <a:cs typeface="Montserrat"/>
                <a:sym typeface="Montserrat"/>
              </a:rPr>
              <a:t>Proposed </a:t>
            </a:r>
            <a:r>
              <a:rPr lang="en-GB" sz="2200">
                <a:latin typeface="Montserrat"/>
                <a:ea typeface="Montserrat"/>
                <a:cs typeface="Montserrat"/>
                <a:sym typeface="Montserrat"/>
              </a:rPr>
              <a:t>plans</a:t>
            </a:r>
            <a:endParaRPr sz="2200" b="0" i="0" u="none" strike="noStrike" cap="none">
              <a:solidFill>
                <a:srgbClr val="000000"/>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g365c79dde51_0_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13</a:t>
            </a:fld>
            <a:endParaRPr/>
          </a:p>
        </p:txBody>
      </p:sp>
      <p:sp>
        <p:nvSpPr>
          <p:cNvPr id="234" name="Google Shape;234;g365c79dde51_0_3"/>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marR="0" lvl="0" indent="0" algn="r" rtl="0">
              <a:lnSpc>
                <a:spcPct val="100000"/>
              </a:lnSpc>
              <a:spcBef>
                <a:spcPts val="0"/>
              </a:spcBef>
              <a:spcAft>
                <a:spcPts val="0"/>
              </a:spcAft>
              <a:buClr>
                <a:srgbClr val="000000"/>
              </a:buClr>
              <a:buSzPts val="1000"/>
              <a:buFont typeface="Arial"/>
              <a:buNone/>
            </a:pPr>
            <a:fld id="{00000000-1234-1234-1234-123412341234}" type="slidenum">
              <a:rPr lang="en-GB" sz="1000" b="0" i="0" u="none" strike="noStrike" cap="none">
                <a:solidFill>
                  <a:srgbClr val="FFFFFF"/>
                </a:solidFill>
                <a:latin typeface="Arial"/>
                <a:ea typeface="Arial"/>
                <a:cs typeface="Arial"/>
                <a:sym typeface="Arial"/>
              </a:rPr>
              <a:t>13</a:t>
            </a:fld>
            <a:endParaRPr sz="1000" b="0" i="0" u="none" strike="noStrike" cap="none">
              <a:solidFill>
                <a:srgbClr val="FFFFFF"/>
              </a:solidFill>
              <a:latin typeface="Arial"/>
              <a:ea typeface="Arial"/>
              <a:cs typeface="Arial"/>
              <a:sym typeface="Arial"/>
            </a:endParaRPr>
          </a:p>
        </p:txBody>
      </p:sp>
      <p:sp>
        <p:nvSpPr>
          <p:cNvPr id="235" name="Google Shape;235;g365c79dde51_0_3"/>
          <p:cNvSpPr txBox="1"/>
          <p:nvPr/>
        </p:nvSpPr>
        <p:spPr>
          <a:xfrm>
            <a:off x="184975" y="168100"/>
            <a:ext cx="5631300" cy="7557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rgbClr val="000000"/>
              </a:buClr>
              <a:buSzPts val="2800"/>
              <a:buFont typeface="Arial"/>
              <a:buNone/>
            </a:pPr>
            <a:r>
              <a:rPr lang="en-GB" sz="2200">
                <a:latin typeface="Montserrat"/>
                <a:ea typeface="Montserrat"/>
                <a:cs typeface="Montserrat"/>
                <a:sym typeface="Montserrat"/>
              </a:rPr>
              <a:t>Existing and </a:t>
            </a:r>
            <a:r>
              <a:rPr lang="en-GB" sz="2200" b="0" i="0" u="none" strike="noStrike" cap="none">
                <a:solidFill>
                  <a:srgbClr val="000000"/>
                </a:solidFill>
                <a:latin typeface="Montserrat"/>
                <a:ea typeface="Montserrat"/>
                <a:cs typeface="Montserrat"/>
                <a:sym typeface="Montserrat"/>
              </a:rPr>
              <a:t>Proposed </a:t>
            </a:r>
            <a:r>
              <a:rPr lang="en-GB" sz="2200">
                <a:latin typeface="Montserrat"/>
                <a:ea typeface="Montserrat"/>
                <a:cs typeface="Montserrat"/>
                <a:sym typeface="Montserrat"/>
              </a:rPr>
              <a:t>elevations</a:t>
            </a:r>
            <a:endParaRPr sz="2200" b="0" i="0" u="none" strike="noStrike" cap="none">
              <a:solidFill>
                <a:srgbClr val="000000"/>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g3616196e02f_3_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14</a:t>
            </a:fld>
            <a:endParaRPr/>
          </a:p>
        </p:txBody>
      </p:sp>
      <p:sp>
        <p:nvSpPr>
          <p:cNvPr id="241" name="Google Shape;241;g3616196e02f_3_26"/>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marR="0" lvl="0" indent="0" algn="r" rtl="0">
              <a:lnSpc>
                <a:spcPct val="100000"/>
              </a:lnSpc>
              <a:spcBef>
                <a:spcPts val="0"/>
              </a:spcBef>
              <a:spcAft>
                <a:spcPts val="0"/>
              </a:spcAft>
              <a:buClr>
                <a:srgbClr val="000000"/>
              </a:buClr>
              <a:buSzPts val="1000"/>
              <a:buFont typeface="Arial"/>
              <a:buNone/>
            </a:pPr>
            <a:fld id="{00000000-1234-1234-1234-123412341234}" type="slidenum">
              <a:rPr lang="en-GB" sz="1000" b="0" i="0" u="none" strike="noStrike" cap="none">
                <a:solidFill>
                  <a:srgbClr val="FFFFFF"/>
                </a:solidFill>
                <a:latin typeface="Arial"/>
                <a:ea typeface="Arial"/>
                <a:cs typeface="Arial"/>
                <a:sym typeface="Arial"/>
              </a:rPr>
              <a:t>14</a:t>
            </a:fld>
            <a:endParaRPr sz="1000" b="0" i="0" u="none" strike="noStrike" cap="none">
              <a:solidFill>
                <a:srgbClr val="FFFFFF"/>
              </a:solidFill>
              <a:latin typeface="Arial"/>
              <a:ea typeface="Arial"/>
              <a:cs typeface="Arial"/>
              <a:sym typeface="Arial"/>
            </a:endParaRPr>
          </a:p>
        </p:txBody>
      </p:sp>
      <p:sp>
        <p:nvSpPr>
          <p:cNvPr id="242" name="Google Shape;242;g3616196e02f_3_26"/>
          <p:cNvSpPr txBox="1"/>
          <p:nvPr/>
        </p:nvSpPr>
        <p:spPr>
          <a:xfrm>
            <a:off x="184975" y="168100"/>
            <a:ext cx="5631300" cy="7557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rgbClr val="000000"/>
              </a:buClr>
              <a:buSzPts val="2800"/>
              <a:buFont typeface="Arial"/>
              <a:buNone/>
            </a:pPr>
            <a:r>
              <a:rPr lang="en-GB" sz="2200" b="0" i="0" u="none" strike="noStrike" cap="none">
                <a:solidFill>
                  <a:srgbClr val="000000"/>
                </a:solidFill>
                <a:latin typeface="Montserrat"/>
                <a:ea typeface="Montserrat"/>
                <a:cs typeface="Montserrat"/>
                <a:sym typeface="Montserrat"/>
              </a:rPr>
              <a:t>Reasons for rejection</a:t>
            </a:r>
            <a:endParaRPr sz="2200" b="0" i="0" u="none" strike="noStrike" cap="none">
              <a:solidFill>
                <a:srgbClr val="000000"/>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g365c79dde51_0_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15</a:t>
            </a:fld>
            <a:endParaRPr/>
          </a:p>
        </p:txBody>
      </p:sp>
      <p:sp>
        <p:nvSpPr>
          <p:cNvPr id="248" name="Google Shape;248;g365c79dde51_0_10"/>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marR="0" lvl="0" indent="0" algn="r" rtl="0">
              <a:lnSpc>
                <a:spcPct val="100000"/>
              </a:lnSpc>
              <a:spcBef>
                <a:spcPts val="0"/>
              </a:spcBef>
              <a:spcAft>
                <a:spcPts val="0"/>
              </a:spcAft>
              <a:buClr>
                <a:srgbClr val="000000"/>
              </a:buClr>
              <a:buSzPts val="1000"/>
              <a:buFont typeface="Arial"/>
              <a:buNone/>
            </a:pPr>
            <a:fld id="{00000000-1234-1234-1234-123412341234}" type="slidenum">
              <a:rPr lang="en-GB" sz="1000" b="0" i="0" u="none" strike="noStrike" cap="none">
                <a:solidFill>
                  <a:srgbClr val="FFFFFF"/>
                </a:solidFill>
                <a:latin typeface="Arial"/>
                <a:ea typeface="Arial"/>
                <a:cs typeface="Arial"/>
                <a:sym typeface="Arial"/>
              </a:rPr>
              <a:t>15</a:t>
            </a:fld>
            <a:endParaRPr sz="1000" b="0" i="0" u="none" strike="noStrike" cap="none">
              <a:solidFill>
                <a:srgbClr val="FFFFFF"/>
              </a:solidFill>
              <a:latin typeface="Arial"/>
              <a:ea typeface="Arial"/>
              <a:cs typeface="Arial"/>
              <a:sym typeface="Arial"/>
            </a:endParaRPr>
          </a:p>
        </p:txBody>
      </p:sp>
      <p:sp>
        <p:nvSpPr>
          <p:cNvPr id="249" name="Google Shape;249;g365c79dde51_0_10"/>
          <p:cNvSpPr txBox="1"/>
          <p:nvPr/>
        </p:nvSpPr>
        <p:spPr>
          <a:xfrm>
            <a:off x="184975" y="168100"/>
            <a:ext cx="5631300" cy="7557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rgbClr val="000000"/>
              </a:buClr>
              <a:buSzPts val="2800"/>
              <a:buFont typeface="Arial"/>
              <a:buNone/>
            </a:pPr>
            <a:r>
              <a:rPr lang="en-GB" sz="2200">
                <a:latin typeface="Montserrat"/>
                <a:ea typeface="Montserrat"/>
                <a:cs typeface="Montserrat"/>
                <a:sym typeface="Montserrat"/>
              </a:rPr>
              <a:t>How to bypass</a:t>
            </a:r>
            <a:endParaRPr sz="2200" b="0" i="0" u="none" strike="noStrike" cap="none">
              <a:solidFill>
                <a:srgbClr val="000000"/>
              </a:solidFill>
              <a:latin typeface="Montserrat"/>
              <a:ea typeface="Montserrat"/>
              <a:cs typeface="Montserrat"/>
              <a:sym typeface="Montserrat"/>
            </a:endParaRPr>
          </a:p>
        </p:txBody>
      </p:sp>
      <p:graphicFrame>
        <p:nvGraphicFramePr>
          <p:cNvPr id="250" name="Google Shape;250;g365c79dde51_0_10"/>
          <p:cNvGraphicFramePr/>
          <p:nvPr/>
        </p:nvGraphicFramePr>
        <p:xfrm>
          <a:off x="423025" y="846025"/>
          <a:ext cx="3000000" cy="3000000"/>
        </p:xfrm>
        <a:graphic>
          <a:graphicData uri="http://schemas.openxmlformats.org/drawingml/2006/table">
            <a:tbl>
              <a:tblPr>
                <a:noFill/>
                <a:tableStyleId>{C7DCC64C-79F8-4F6E-A11D-3597F310284E}</a:tableStyleId>
              </a:tblPr>
              <a:tblGrid>
                <a:gridCol w="1609875">
                  <a:extLst>
                    <a:ext uri="{9D8B030D-6E8A-4147-A177-3AD203B41FA5}">
                      <a16:colId xmlns:a16="http://schemas.microsoft.com/office/drawing/2014/main" val="20000"/>
                    </a:ext>
                  </a:extLst>
                </a:gridCol>
                <a:gridCol w="1609875">
                  <a:extLst>
                    <a:ext uri="{9D8B030D-6E8A-4147-A177-3AD203B41FA5}">
                      <a16:colId xmlns:a16="http://schemas.microsoft.com/office/drawing/2014/main" val="20001"/>
                    </a:ext>
                  </a:extLst>
                </a:gridCol>
                <a:gridCol w="1609875">
                  <a:extLst>
                    <a:ext uri="{9D8B030D-6E8A-4147-A177-3AD203B41FA5}">
                      <a16:colId xmlns:a16="http://schemas.microsoft.com/office/drawing/2014/main" val="20002"/>
                    </a:ext>
                  </a:extLst>
                </a:gridCol>
                <a:gridCol w="1609875">
                  <a:extLst>
                    <a:ext uri="{9D8B030D-6E8A-4147-A177-3AD203B41FA5}">
                      <a16:colId xmlns:a16="http://schemas.microsoft.com/office/drawing/2014/main" val="20003"/>
                    </a:ext>
                  </a:extLst>
                </a:gridCol>
                <a:gridCol w="1609875">
                  <a:extLst>
                    <a:ext uri="{9D8B030D-6E8A-4147-A177-3AD203B41FA5}">
                      <a16:colId xmlns:a16="http://schemas.microsoft.com/office/drawing/2014/main" val="20004"/>
                    </a:ext>
                  </a:extLst>
                </a:gridCol>
              </a:tblGrid>
              <a:tr h="639850">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0"/>
                  </a:ext>
                </a:extLst>
              </a:tr>
              <a:tr h="639850">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1"/>
                  </a:ext>
                </a:extLst>
              </a:tr>
              <a:tr h="639850">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2"/>
                  </a:ext>
                </a:extLst>
              </a:tr>
              <a:tr h="639850">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3"/>
                  </a:ext>
                </a:extLst>
              </a:tr>
              <a:tr h="639850">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g35ac5b1a590_5_4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a:t>Documents to be Submitted</a:t>
            </a:r>
            <a:endParaRPr/>
          </a:p>
        </p:txBody>
      </p:sp>
      <p:sp>
        <p:nvSpPr>
          <p:cNvPr id="256" name="Google Shape;256;g35ac5b1a590_5_45"/>
          <p:cNvSpPr txBox="1">
            <a:spLocks noGrp="1"/>
          </p:cNvSpPr>
          <p:nvPr>
            <p:ph type="body" idx="1"/>
          </p:nvPr>
        </p:nvSpPr>
        <p:spPr>
          <a:xfrm>
            <a:off x="311700" y="10425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SzPts val="1800"/>
              <a:buNone/>
            </a:pPr>
            <a:r>
              <a:rPr lang="en-GB" sz="1200" b="1">
                <a:solidFill>
                  <a:schemeClr val="dk1"/>
                </a:solidFill>
              </a:rPr>
              <a:t>Full application- 3 Months (from submission) Till Decision Notice</a:t>
            </a:r>
            <a:endParaRPr sz="1200" b="1">
              <a:solidFill>
                <a:schemeClr val="dk1"/>
              </a:solidFill>
            </a:endParaRPr>
          </a:p>
          <a:p>
            <a:pPr marL="0" lvl="0" indent="0" algn="l" rtl="0">
              <a:lnSpc>
                <a:spcPct val="115000"/>
              </a:lnSpc>
              <a:spcBef>
                <a:spcPts val="1200"/>
              </a:spcBef>
              <a:spcAft>
                <a:spcPts val="0"/>
              </a:spcAft>
              <a:buSzPts val="1800"/>
              <a:buNone/>
            </a:pPr>
            <a:r>
              <a:rPr lang="en-GB" sz="1100">
                <a:solidFill>
                  <a:schemeClr val="dk1"/>
                </a:solidFill>
              </a:rPr>
              <a:t>Required Documents:</a:t>
            </a:r>
            <a:endParaRPr sz="1100">
              <a:solidFill>
                <a:schemeClr val="dk1"/>
              </a:solidFill>
            </a:endParaRPr>
          </a:p>
          <a:p>
            <a:pPr marL="0" lvl="0" indent="0" algn="l" rtl="0">
              <a:lnSpc>
                <a:spcPct val="115000"/>
              </a:lnSpc>
              <a:spcBef>
                <a:spcPts val="0"/>
              </a:spcBef>
              <a:spcAft>
                <a:spcPts val="0"/>
              </a:spcAft>
              <a:buSzPts val="1800"/>
              <a:buNone/>
            </a:pPr>
            <a:endParaRPr sz="120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200">
                <a:solidFill>
                  <a:schemeClr val="dk1"/>
                </a:solidFill>
              </a:rPr>
              <a:t>Fire Strategy (a third party document), CIL (a third party document), Sustainable Drainage assessment (a third party document), Sunlight and Daylight Assessment (a third party document), Landscape Plan (a third party document), Ventilation statement (a third party document), EMAQ statement (a third party document), Noise Survey (a third party document), Radon Risk Assessment (a third party document)</a:t>
            </a:r>
            <a:endParaRPr sz="1200">
              <a:solidFill>
                <a:schemeClr val="dk1"/>
              </a:solidFill>
            </a:endParaRPr>
          </a:p>
        </p:txBody>
      </p:sp>
      <p:sp>
        <p:nvSpPr>
          <p:cNvPr id="257" name="Google Shape;257;g35ac5b1a590_5_4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n-GB"/>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g366de6903f5_0_0"/>
          <p:cNvSpPr txBox="1">
            <a:spLocks noGrp="1"/>
          </p:cNvSpPr>
          <p:nvPr>
            <p:ph type="title"/>
          </p:nvPr>
        </p:nvSpPr>
        <p:spPr>
          <a:xfrm>
            <a:off x="267350" y="555600"/>
            <a:ext cx="8071800" cy="7557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400"/>
              <a:buNone/>
            </a:pPr>
            <a:r>
              <a:rPr lang="en-GB"/>
              <a:t>Process of Works</a:t>
            </a:r>
            <a:endParaRPr/>
          </a:p>
        </p:txBody>
      </p:sp>
      <p:sp>
        <p:nvSpPr>
          <p:cNvPr id="263" name="Google Shape;263;g366de6903f5_0_0"/>
          <p:cNvSpPr txBox="1">
            <a:spLocks noGrp="1"/>
          </p:cNvSpPr>
          <p:nvPr>
            <p:ph type="body" idx="1"/>
          </p:nvPr>
        </p:nvSpPr>
        <p:spPr>
          <a:xfrm>
            <a:off x="311700" y="1221500"/>
            <a:ext cx="8328000" cy="2605500"/>
          </a:xfrm>
          <a:prstGeom prst="rect">
            <a:avLst/>
          </a:prstGeom>
          <a:noFill/>
          <a:ln>
            <a:noFill/>
          </a:ln>
        </p:spPr>
        <p:txBody>
          <a:bodyPr spcFirstLastPara="1" wrap="square" lIns="91425" tIns="91425" rIns="91425" bIns="91425" anchor="t" anchorCtr="0">
            <a:noAutofit/>
          </a:bodyPr>
          <a:lstStyle/>
          <a:p>
            <a:pPr marL="457200" lvl="0" indent="-298450" algn="just" rtl="0">
              <a:lnSpc>
                <a:spcPct val="150000"/>
              </a:lnSpc>
              <a:spcBef>
                <a:spcPts val="1200"/>
              </a:spcBef>
              <a:spcAft>
                <a:spcPts val="0"/>
              </a:spcAft>
              <a:buClr>
                <a:schemeClr val="dk1"/>
              </a:buClr>
              <a:buSzPts val="1100"/>
              <a:buFont typeface="Arial"/>
              <a:buChar char="●"/>
            </a:pPr>
            <a:r>
              <a:rPr lang="en-GB" sz="1100" b="1">
                <a:solidFill>
                  <a:schemeClr val="dk1"/>
                </a:solidFill>
              </a:rPr>
              <a:t>Site Assessment and Feasibility:</a:t>
            </a:r>
            <a:r>
              <a:rPr lang="en-GB" sz="1100">
                <a:solidFill>
                  <a:schemeClr val="dk1"/>
                </a:solidFill>
              </a:rPr>
              <a:t> Evaluate the property to design development focusing on space optimization, accessibility, and the intended function, while ensuring full compliance with planning regulations.</a:t>
            </a:r>
            <a:endParaRPr sz="1100">
              <a:solidFill>
                <a:schemeClr val="dk1"/>
              </a:solidFill>
            </a:endParaRPr>
          </a:p>
          <a:p>
            <a:pPr marL="457200" lvl="0" indent="-298450" algn="just" rtl="0">
              <a:lnSpc>
                <a:spcPct val="150000"/>
              </a:lnSpc>
              <a:spcBef>
                <a:spcPts val="0"/>
              </a:spcBef>
              <a:spcAft>
                <a:spcPts val="0"/>
              </a:spcAft>
              <a:buClr>
                <a:schemeClr val="dk1"/>
              </a:buClr>
              <a:buSzPts val="1100"/>
              <a:buFont typeface="Arial"/>
              <a:buChar char="●"/>
            </a:pPr>
            <a:r>
              <a:rPr lang="en-GB" sz="1100" b="1">
                <a:solidFill>
                  <a:schemeClr val="dk1"/>
                </a:solidFill>
              </a:rPr>
              <a:t>Measured Survey &amp; Architectural Drawings:</a:t>
            </a:r>
            <a:r>
              <a:rPr lang="en-GB" sz="1100">
                <a:solidFill>
                  <a:schemeClr val="dk1"/>
                </a:solidFill>
              </a:rPr>
              <a:t> Perform a measured survey and produce architectural drawings, including floor plans, elevations, sections, and site plans, ensuring accuracy for both planning and construction purposes.</a:t>
            </a:r>
            <a:endParaRPr sz="1100">
              <a:solidFill>
                <a:schemeClr val="dk1"/>
              </a:solidFill>
            </a:endParaRPr>
          </a:p>
          <a:p>
            <a:pPr marL="457200" lvl="0" indent="-298450" algn="just" rtl="0">
              <a:lnSpc>
                <a:spcPct val="150000"/>
              </a:lnSpc>
              <a:spcBef>
                <a:spcPts val="0"/>
              </a:spcBef>
              <a:spcAft>
                <a:spcPts val="0"/>
              </a:spcAft>
              <a:buClr>
                <a:schemeClr val="dk1"/>
              </a:buClr>
              <a:buSzPts val="1100"/>
              <a:buChar char="●"/>
            </a:pPr>
            <a:r>
              <a:rPr lang="en-GB" sz="1100" b="1">
                <a:solidFill>
                  <a:schemeClr val="dk1"/>
                </a:solidFill>
              </a:rPr>
              <a:t>Pre-Planning application : </a:t>
            </a:r>
            <a:r>
              <a:rPr lang="en-GB" sz="1100">
                <a:solidFill>
                  <a:schemeClr val="dk1"/>
                </a:solidFill>
              </a:rPr>
              <a:t>Prepare and submit a schematic planning application for the proposed development, ensuring compliance with local planning standards and requirements.</a:t>
            </a:r>
            <a:endParaRPr sz="1100" b="1">
              <a:solidFill>
                <a:schemeClr val="dk1"/>
              </a:solidFill>
            </a:endParaRPr>
          </a:p>
          <a:p>
            <a:pPr marL="457200" lvl="0" indent="-298450" algn="just" rtl="0">
              <a:lnSpc>
                <a:spcPct val="150000"/>
              </a:lnSpc>
              <a:spcBef>
                <a:spcPts val="0"/>
              </a:spcBef>
              <a:spcAft>
                <a:spcPts val="0"/>
              </a:spcAft>
              <a:buClr>
                <a:schemeClr val="dk1"/>
              </a:buClr>
              <a:buSzPts val="1100"/>
              <a:buFont typeface="Arial"/>
              <a:buChar char="●"/>
            </a:pPr>
            <a:r>
              <a:rPr lang="en-GB" sz="1100" b="1">
                <a:solidFill>
                  <a:schemeClr val="dk1"/>
                </a:solidFill>
              </a:rPr>
              <a:t>Full planning Planning Application:</a:t>
            </a:r>
            <a:r>
              <a:rPr lang="en-GB" sz="1100">
                <a:solidFill>
                  <a:schemeClr val="dk1"/>
                </a:solidFill>
              </a:rPr>
              <a:t> Prepare and submit a detailed planning application for the proposed development, ensuring compliance with local planning standards and requirements.</a:t>
            </a:r>
            <a:endParaRPr sz="1100"/>
          </a:p>
        </p:txBody>
      </p:sp>
      <p:sp>
        <p:nvSpPr>
          <p:cNvPr id="264" name="Google Shape;264;g366de6903f5_0_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n-GB"/>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18</a:t>
            </a:fld>
            <a:endParaRPr/>
          </a:p>
        </p:txBody>
      </p:sp>
      <p:sp>
        <p:nvSpPr>
          <p:cNvPr id="270" name="Google Shape;270;p12"/>
          <p:cNvSpPr txBox="1">
            <a:spLocks noGrp="1"/>
          </p:cNvSpPr>
          <p:nvPr>
            <p:ph type="title"/>
          </p:nvPr>
        </p:nvSpPr>
        <p:spPr>
          <a:xfrm>
            <a:off x="213825" y="151400"/>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a:t>Track Records</a:t>
            </a:r>
            <a:endParaRPr/>
          </a:p>
        </p:txBody>
      </p:sp>
      <p:pic>
        <p:nvPicPr>
          <p:cNvPr id="271" name="Google Shape;271;p12"/>
          <p:cNvPicPr preferRelativeResize="0"/>
          <p:nvPr/>
        </p:nvPicPr>
        <p:blipFill rotWithShape="1">
          <a:blip r:embed="rId3">
            <a:alphaModFix/>
          </a:blip>
          <a:srcRect/>
          <a:stretch/>
        </p:blipFill>
        <p:spPr>
          <a:xfrm>
            <a:off x="4141000" y="1007000"/>
            <a:ext cx="4767150" cy="2821375"/>
          </a:xfrm>
          <a:prstGeom prst="rect">
            <a:avLst/>
          </a:prstGeom>
          <a:noFill/>
          <a:ln>
            <a:noFill/>
          </a:ln>
        </p:spPr>
      </p:pic>
      <p:pic>
        <p:nvPicPr>
          <p:cNvPr id="272" name="Google Shape;272;p12"/>
          <p:cNvPicPr preferRelativeResize="0"/>
          <p:nvPr/>
        </p:nvPicPr>
        <p:blipFill rotWithShape="1">
          <a:blip r:embed="rId4">
            <a:alphaModFix/>
          </a:blip>
          <a:srcRect l="11707"/>
          <a:stretch/>
        </p:blipFill>
        <p:spPr>
          <a:xfrm>
            <a:off x="404525" y="1007000"/>
            <a:ext cx="3736476" cy="282137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19</a:t>
            </a:fld>
            <a:endParaRPr/>
          </a:p>
        </p:txBody>
      </p:sp>
      <p:sp>
        <p:nvSpPr>
          <p:cNvPr id="278" name="Google Shape;278;p13"/>
          <p:cNvSpPr txBox="1">
            <a:spLocks noGrp="1"/>
          </p:cNvSpPr>
          <p:nvPr>
            <p:ph type="title"/>
          </p:nvPr>
        </p:nvSpPr>
        <p:spPr>
          <a:xfrm>
            <a:off x="213825" y="151400"/>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a:t>Track Records</a:t>
            </a:r>
            <a:endParaRPr/>
          </a:p>
        </p:txBody>
      </p:sp>
      <p:pic>
        <p:nvPicPr>
          <p:cNvPr id="279" name="Google Shape;279;p13"/>
          <p:cNvPicPr preferRelativeResize="0"/>
          <p:nvPr/>
        </p:nvPicPr>
        <p:blipFill rotWithShape="1">
          <a:blip r:embed="rId3">
            <a:alphaModFix/>
          </a:blip>
          <a:srcRect b="40587"/>
          <a:stretch/>
        </p:blipFill>
        <p:spPr>
          <a:xfrm>
            <a:off x="337250" y="1093975"/>
            <a:ext cx="3786250" cy="2770723"/>
          </a:xfrm>
          <a:prstGeom prst="rect">
            <a:avLst/>
          </a:prstGeom>
          <a:noFill/>
          <a:ln>
            <a:noFill/>
          </a:ln>
        </p:spPr>
      </p:pic>
      <p:pic>
        <p:nvPicPr>
          <p:cNvPr id="280" name="Google Shape;280;p13"/>
          <p:cNvPicPr preferRelativeResize="0"/>
          <p:nvPr/>
        </p:nvPicPr>
        <p:blipFill rotWithShape="1">
          <a:blip r:embed="rId4">
            <a:alphaModFix/>
          </a:blip>
          <a:srcRect/>
          <a:stretch/>
        </p:blipFill>
        <p:spPr>
          <a:xfrm>
            <a:off x="4123500" y="1093975"/>
            <a:ext cx="4697651" cy="27707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2</a:t>
            </a:fld>
            <a:endParaRPr/>
          </a:p>
        </p:txBody>
      </p:sp>
      <p:sp>
        <p:nvSpPr>
          <p:cNvPr id="148" name="Google Shape;148;p2"/>
          <p:cNvSpPr txBox="1">
            <a:spLocks noGrp="1"/>
          </p:cNvSpPr>
          <p:nvPr>
            <p:ph type="ctrTitle" idx="4294967295"/>
          </p:nvPr>
        </p:nvSpPr>
        <p:spPr>
          <a:xfrm>
            <a:off x="512050" y="415250"/>
            <a:ext cx="8358300" cy="11553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1200"/>
              </a:spcBef>
              <a:spcAft>
                <a:spcPts val="1200"/>
              </a:spcAft>
              <a:buClr>
                <a:schemeClr val="dk1"/>
              </a:buClr>
              <a:buSzPts val="1222"/>
              <a:buFont typeface="Arial"/>
              <a:buNone/>
            </a:pPr>
            <a:r>
              <a:rPr lang="en-GB" sz="2700">
                <a:latin typeface="Montserrat"/>
                <a:ea typeface="Montserrat"/>
                <a:cs typeface="Montserrat"/>
                <a:sym typeface="Montserrat"/>
              </a:rPr>
              <a:t>72 second street harrington</a:t>
            </a:r>
            <a:endParaRPr sz="2700" b="0" i="0" u="none" strike="noStrike" cap="none">
              <a:solidFill>
                <a:schemeClr val="dk1"/>
              </a:solidFill>
              <a:latin typeface="Arial"/>
              <a:ea typeface="Arial"/>
              <a:cs typeface="Arial"/>
              <a:sym typeface="Arial"/>
            </a:endParaRPr>
          </a:p>
        </p:txBody>
      </p:sp>
      <p:sp>
        <p:nvSpPr>
          <p:cNvPr id="149" name="Google Shape;149;p2"/>
          <p:cNvSpPr/>
          <p:nvPr/>
        </p:nvSpPr>
        <p:spPr>
          <a:xfrm>
            <a:off x="3156125" y="1278000"/>
            <a:ext cx="3117900" cy="2807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Property image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20</a:t>
            </a:fld>
            <a:endParaRPr/>
          </a:p>
        </p:txBody>
      </p:sp>
      <p:sp>
        <p:nvSpPr>
          <p:cNvPr id="286" name="Google Shape;286;p14"/>
          <p:cNvSpPr txBox="1">
            <a:spLocks noGrp="1"/>
          </p:cNvSpPr>
          <p:nvPr>
            <p:ph type="title"/>
          </p:nvPr>
        </p:nvSpPr>
        <p:spPr>
          <a:xfrm>
            <a:off x="213825" y="151400"/>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a:t>Track Records</a:t>
            </a:r>
            <a:endParaRPr/>
          </a:p>
        </p:txBody>
      </p:sp>
      <p:pic>
        <p:nvPicPr>
          <p:cNvPr id="287" name="Google Shape;287;p14"/>
          <p:cNvPicPr preferRelativeResize="0"/>
          <p:nvPr/>
        </p:nvPicPr>
        <p:blipFill rotWithShape="1">
          <a:blip r:embed="rId3">
            <a:alphaModFix/>
          </a:blip>
          <a:srcRect l="7194" r="6537" b="6538"/>
          <a:stretch/>
        </p:blipFill>
        <p:spPr>
          <a:xfrm>
            <a:off x="408775" y="952350"/>
            <a:ext cx="4067526" cy="2912350"/>
          </a:xfrm>
          <a:prstGeom prst="rect">
            <a:avLst/>
          </a:prstGeom>
          <a:noFill/>
          <a:ln>
            <a:noFill/>
          </a:ln>
        </p:spPr>
      </p:pic>
      <p:pic>
        <p:nvPicPr>
          <p:cNvPr id="288" name="Google Shape;288;p14"/>
          <p:cNvPicPr preferRelativeResize="0"/>
          <p:nvPr/>
        </p:nvPicPr>
        <p:blipFill rotWithShape="1">
          <a:blip r:embed="rId4">
            <a:alphaModFix/>
          </a:blip>
          <a:srcRect/>
          <a:stretch/>
        </p:blipFill>
        <p:spPr>
          <a:xfrm>
            <a:off x="4236475" y="952350"/>
            <a:ext cx="4628176" cy="29123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21</a:t>
            </a:fld>
            <a:endParaRPr/>
          </a:p>
        </p:txBody>
      </p:sp>
      <p:sp>
        <p:nvSpPr>
          <p:cNvPr id="294" name="Google Shape;294;p15"/>
          <p:cNvSpPr txBox="1">
            <a:spLocks noGrp="1"/>
          </p:cNvSpPr>
          <p:nvPr>
            <p:ph type="title"/>
          </p:nvPr>
        </p:nvSpPr>
        <p:spPr>
          <a:xfrm>
            <a:off x="213825" y="151400"/>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a:t>Track Records</a:t>
            </a:r>
            <a:endParaRPr/>
          </a:p>
        </p:txBody>
      </p:sp>
      <p:pic>
        <p:nvPicPr>
          <p:cNvPr id="295" name="Google Shape;295;p15"/>
          <p:cNvPicPr preferRelativeResize="0"/>
          <p:nvPr/>
        </p:nvPicPr>
        <p:blipFill rotWithShape="1">
          <a:blip r:embed="rId3">
            <a:alphaModFix/>
          </a:blip>
          <a:srcRect l="10088"/>
          <a:stretch/>
        </p:blipFill>
        <p:spPr>
          <a:xfrm>
            <a:off x="482125" y="993900"/>
            <a:ext cx="3902880" cy="2881674"/>
          </a:xfrm>
          <a:prstGeom prst="rect">
            <a:avLst/>
          </a:prstGeom>
          <a:noFill/>
          <a:ln>
            <a:noFill/>
          </a:ln>
        </p:spPr>
      </p:pic>
      <p:pic>
        <p:nvPicPr>
          <p:cNvPr id="296" name="Google Shape;296;p15"/>
          <p:cNvPicPr preferRelativeResize="0"/>
          <p:nvPr/>
        </p:nvPicPr>
        <p:blipFill rotWithShape="1">
          <a:blip r:embed="rId4">
            <a:alphaModFix/>
          </a:blip>
          <a:srcRect/>
          <a:stretch/>
        </p:blipFill>
        <p:spPr>
          <a:xfrm>
            <a:off x="4385000" y="993900"/>
            <a:ext cx="4457899" cy="28816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22</a:t>
            </a:fld>
            <a:endParaRPr/>
          </a:p>
        </p:txBody>
      </p:sp>
      <p:sp>
        <p:nvSpPr>
          <p:cNvPr id="302" name="Google Shape;302;p16"/>
          <p:cNvSpPr txBox="1">
            <a:spLocks noGrp="1"/>
          </p:cNvSpPr>
          <p:nvPr>
            <p:ph type="title"/>
          </p:nvPr>
        </p:nvSpPr>
        <p:spPr>
          <a:xfrm>
            <a:off x="213825" y="151400"/>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a:t>Track Records</a:t>
            </a:r>
            <a:endParaRPr/>
          </a:p>
        </p:txBody>
      </p:sp>
      <p:pic>
        <p:nvPicPr>
          <p:cNvPr id="303" name="Google Shape;303;p16"/>
          <p:cNvPicPr preferRelativeResize="0"/>
          <p:nvPr/>
        </p:nvPicPr>
        <p:blipFill rotWithShape="1">
          <a:blip r:embed="rId3">
            <a:alphaModFix/>
          </a:blip>
          <a:srcRect l="22083" t="3378" r="19354" b="13366"/>
          <a:stretch/>
        </p:blipFill>
        <p:spPr>
          <a:xfrm>
            <a:off x="567625" y="993900"/>
            <a:ext cx="3305775" cy="2981774"/>
          </a:xfrm>
          <a:prstGeom prst="rect">
            <a:avLst/>
          </a:prstGeom>
          <a:noFill/>
          <a:ln>
            <a:noFill/>
          </a:ln>
        </p:spPr>
      </p:pic>
      <p:pic>
        <p:nvPicPr>
          <p:cNvPr id="304" name="Google Shape;304;p16"/>
          <p:cNvPicPr preferRelativeResize="0"/>
          <p:nvPr/>
        </p:nvPicPr>
        <p:blipFill rotWithShape="1">
          <a:blip r:embed="rId4">
            <a:alphaModFix/>
          </a:blip>
          <a:srcRect/>
          <a:stretch/>
        </p:blipFill>
        <p:spPr>
          <a:xfrm>
            <a:off x="3873401" y="993900"/>
            <a:ext cx="4861024" cy="29817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3</a:t>
            </a:fld>
            <a:endParaRPr/>
          </a:p>
        </p:txBody>
      </p:sp>
      <p:sp>
        <p:nvSpPr>
          <p:cNvPr id="155" name="Google Shape;155;p3"/>
          <p:cNvSpPr txBox="1">
            <a:spLocks noGrp="1"/>
          </p:cNvSpPr>
          <p:nvPr>
            <p:ph type="title"/>
          </p:nvPr>
        </p:nvSpPr>
        <p:spPr>
          <a:xfrm>
            <a:off x="311700" y="555600"/>
            <a:ext cx="8071800" cy="7557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r>
              <a:rPr lang="en-GB"/>
              <a:t>Property Images</a:t>
            </a:r>
            <a:endParaRPr/>
          </a:p>
        </p:txBody>
      </p:sp>
      <p:sp>
        <p:nvSpPr>
          <p:cNvPr id="156" name="Google Shape;156;p3"/>
          <p:cNvSpPr/>
          <p:nvPr/>
        </p:nvSpPr>
        <p:spPr>
          <a:xfrm>
            <a:off x="5131150" y="1278000"/>
            <a:ext cx="3117900" cy="2807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3d views</a:t>
            </a:r>
            <a:endParaRPr/>
          </a:p>
        </p:txBody>
      </p:sp>
      <p:sp>
        <p:nvSpPr>
          <p:cNvPr id="157" name="Google Shape;157;p3"/>
          <p:cNvSpPr/>
          <p:nvPr/>
        </p:nvSpPr>
        <p:spPr>
          <a:xfrm>
            <a:off x="668400" y="1278000"/>
            <a:ext cx="3117900" cy="2807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3d views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4"/>
          <p:cNvSpPr txBox="1">
            <a:spLocks noGrp="1"/>
          </p:cNvSpPr>
          <p:nvPr>
            <p:ph type="title"/>
          </p:nvPr>
        </p:nvSpPr>
        <p:spPr>
          <a:xfrm>
            <a:off x="412800" y="426500"/>
            <a:ext cx="5328000" cy="7557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Clr>
                <a:schemeClr val="dk1"/>
              </a:buClr>
              <a:buSzPts val="2400"/>
              <a:buFont typeface="Arial"/>
              <a:buNone/>
            </a:pPr>
            <a:r>
              <a:rPr lang="en-GB"/>
              <a:t>Property Information</a:t>
            </a:r>
            <a:endParaRPr/>
          </a:p>
        </p:txBody>
      </p:sp>
      <p:sp>
        <p:nvSpPr>
          <p:cNvPr id="163" name="Google Shape;163;p4"/>
          <p:cNvSpPr txBox="1">
            <a:spLocks noGrp="1"/>
          </p:cNvSpPr>
          <p:nvPr>
            <p:ph type="body" idx="1"/>
          </p:nvPr>
        </p:nvSpPr>
        <p:spPr>
          <a:xfrm>
            <a:off x="311700" y="1465800"/>
            <a:ext cx="4347600" cy="1106100"/>
          </a:xfrm>
          <a:prstGeom prst="rect">
            <a:avLst/>
          </a:prstGeom>
          <a:noFill/>
          <a:ln>
            <a:noFill/>
          </a:ln>
        </p:spPr>
        <p:txBody>
          <a:bodyPr spcFirstLastPara="1" wrap="square" lIns="91425" tIns="91425" rIns="91425" bIns="91425" anchor="t" anchorCtr="0">
            <a:normAutofit/>
          </a:bodyPr>
          <a:lstStyle/>
          <a:p>
            <a:pPr marL="457200" lvl="0" indent="-304800" algn="l" rtl="0">
              <a:lnSpc>
                <a:spcPct val="115000"/>
              </a:lnSpc>
              <a:spcBef>
                <a:spcPts val="0"/>
              </a:spcBef>
              <a:spcAft>
                <a:spcPts val="0"/>
              </a:spcAft>
              <a:buSzPts val="1200"/>
              <a:buChar char="●"/>
            </a:pPr>
            <a:r>
              <a:rPr lang="en-GB" dirty="0"/>
              <a:t>Property type- 2BHK</a:t>
            </a:r>
            <a:endParaRPr dirty="0"/>
          </a:p>
          <a:p>
            <a:pPr marL="457200" lvl="0" indent="-304800" algn="l" rtl="0">
              <a:lnSpc>
                <a:spcPct val="115000"/>
              </a:lnSpc>
              <a:spcBef>
                <a:spcPts val="0"/>
              </a:spcBef>
              <a:spcAft>
                <a:spcPts val="0"/>
              </a:spcAft>
              <a:buSzPts val="1200"/>
              <a:buChar char="●"/>
            </a:pPr>
            <a:r>
              <a:rPr lang="en-GB" dirty="0"/>
              <a:t>Council : British Council.</a:t>
            </a:r>
            <a:endParaRPr dirty="0"/>
          </a:p>
          <a:p>
            <a:pPr marL="457200" lvl="0" indent="-304800" algn="l" rtl="0">
              <a:lnSpc>
                <a:spcPct val="115000"/>
              </a:lnSpc>
              <a:spcBef>
                <a:spcPts val="0"/>
              </a:spcBef>
              <a:spcAft>
                <a:spcPts val="0"/>
              </a:spcAft>
              <a:buSzPts val="1200"/>
              <a:buChar char="●"/>
            </a:pPr>
            <a:r>
              <a:rPr lang="en-GB" dirty="0"/>
              <a:t>Built Area - 900 Sqm</a:t>
            </a:r>
            <a:endParaRPr dirty="0"/>
          </a:p>
          <a:p>
            <a:pPr lvl="0"/>
            <a:r>
              <a:rPr lang="en-GB"/>
              <a:t>Conservation area, Grey belt, Restrictive covenant, National Park, Affordable housing, Ecology, Contaminated land, Sites of Scientific Interest, CIL</a:t>
            </a:r>
            <a:endParaRPr dirty="0"/>
          </a:p>
        </p:txBody>
      </p:sp>
      <p:sp>
        <p:nvSpPr>
          <p:cNvPr id="164" name="Google Shape;164;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4</a:t>
            </a:fld>
            <a:endParaRPr/>
          </a:p>
        </p:txBody>
      </p:sp>
      <p:sp>
        <p:nvSpPr>
          <p:cNvPr id="165" name="Google Shape;165;p4"/>
          <p:cNvSpPr/>
          <p:nvPr/>
        </p:nvSpPr>
        <p:spPr>
          <a:xfrm>
            <a:off x="5526175" y="1278000"/>
            <a:ext cx="3117900" cy="2807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OS Map</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g35ac5b1a590_3_0"/>
          <p:cNvSpPr txBox="1">
            <a:spLocks noGrp="1"/>
          </p:cNvSpPr>
          <p:nvPr>
            <p:ph type="title"/>
          </p:nvPr>
        </p:nvSpPr>
        <p:spPr>
          <a:xfrm>
            <a:off x="311700" y="555600"/>
            <a:ext cx="8071800" cy="7557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400"/>
              <a:buNone/>
            </a:pPr>
            <a:r>
              <a:rPr lang="en-GB"/>
              <a:t>Scope of Works</a:t>
            </a:r>
            <a:endParaRPr/>
          </a:p>
        </p:txBody>
      </p:sp>
      <p:sp>
        <p:nvSpPr>
          <p:cNvPr id="171" name="Google Shape;171;g35ac5b1a590_3_0"/>
          <p:cNvSpPr txBox="1">
            <a:spLocks noGrp="1"/>
          </p:cNvSpPr>
          <p:nvPr>
            <p:ph type="body" idx="1"/>
          </p:nvPr>
        </p:nvSpPr>
        <p:spPr>
          <a:xfrm>
            <a:off x="311700" y="1221500"/>
            <a:ext cx="8328000" cy="2755200"/>
          </a:xfrm>
          <a:prstGeom prst="rect">
            <a:avLst/>
          </a:prstGeom>
          <a:noFill/>
          <a:ln>
            <a:noFill/>
          </a:ln>
        </p:spPr>
        <p:txBody>
          <a:bodyPr spcFirstLastPara="1" wrap="square" lIns="91425" tIns="91425" rIns="91425" bIns="91425" anchor="t" anchorCtr="0">
            <a:noAutofit/>
          </a:bodyPr>
          <a:lstStyle/>
          <a:p>
            <a:pPr marL="0" lvl="0" indent="0" algn="just" rtl="0">
              <a:lnSpc>
                <a:spcPct val="150000"/>
              </a:lnSpc>
              <a:spcBef>
                <a:spcPts val="1200"/>
              </a:spcBef>
              <a:spcAft>
                <a:spcPts val="0"/>
              </a:spcAft>
              <a:buSzPts val="1200"/>
              <a:buNone/>
            </a:pPr>
            <a:r>
              <a:rPr lang="en-GB">
                <a:solidFill>
                  <a:srgbClr val="101828"/>
                </a:solidFill>
              </a:rPr>
              <a:t>House</a:t>
            </a:r>
            <a:endParaRPr>
              <a:solidFill>
                <a:srgbClr val="101828"/>
              </a:solidFill>
            </a:endParaRPr>
          </a:p>
          <a:p>
            <a:pPr marL="457200" lvl="0" indent="0" algn="just" rtl="0">
              <a:lnSpc>
                <a:spcPct val="150000"/>
              </a:lnSpc>
              <a:spcBef>
                <a:spcPts val="1200"/>
              </a:spcBef>
              <a:spcAft>
                <a:spcPts val="0"/>
              </a:spcAft>
              <a:buSzPts val="1200"/>
              <a:buNone/>
            </a:pPr>
            <a:endParaRPr>
              <a:solidFill>
                <a:srgbClr val="101828"/>
              </a:solidFill>
            </a:endParaRPr>
          </a:p>
          <a:p>
            <a:pPr marL="0" lvl="0" indent="0" algn="just" rtl="0">
              <a:lnSpc>
                <a:spcPct val="150000"/>
              </a:lnSpc>
              <a:spcBef>
                <a:spcPts val="1000"/>
              </a:spcBef>
              <a:spcAft>
                <a:spcPts val="0"/>
              </a:spcAft>
              <a:buSzPts val="1200"/>
              <a:buNone/>
            </a:pPr>
            <a:endParaRPr sz="1100">
              <a:solidFill>
                <a:schemeClr val="dk1"/>
              </a:solidFill>
            </a:endParaRPr>
          </a:p>
          <a:p>
            <a:pPr marL="457200" lvl="0" indent="0" algn="just" rtl="0">
              <a:lnSpc>
                <a:spcPct val="150000"/>
              </a:lnSpc>
              <a:spcBef>
                <a:spcPts val="1000"/>
              </a:spcBef>
              <a:spcAft>
                <a:spcPts val="0"/>
              </a:spcAft>
              <a:buSzPts val="1200"/>
              <a:buNone/>
            </a:pPr>
            <a:endParaRPr sz="1100"/>
          </a:p>
          <a:p>
            <a:pPr marL="0" lvl="0" indent="0" algn="just" rtl="0">
              <a:lnSpc>
                <a:spcPct val="150000"/>
              </a:lnSpc>
              <a:spcBef>
                <a:spcPts val="1000"/>
              </a:spcBef>
              <a:spcAft>
                <a:spcPts val="0"/>
              </a:spcAft>
              <a:buSzPts val="1200"/>
              <a:buNone/>
            </a:pPr>
            <a:endParaRPr sz="1100"/>
          </a:p>
          <a:p>
            <a:pPr marL="0" lvl="0" indent="0" algn="just" rtl="0">
              <a:lnSpc>
                <a:spcPct val="150000"/>
              </a:lnSpc>
              <a:spcBef>
                <a:spcPts val="1000"/>
              </a:spcBef>
              <a:spcAft>
                <a:spcPts val="1000"/>
              </a:spcAft>
              <a:buSzPts val="1200"/>
              <a:buNone/>
            </a:pPr>
            <a:endParaRPr sz="1100"/>
          </a:p>
        </p:txBody>
      </p:sp>
      <p:sp>
        <p:nvSpPr>
          <p:cNvPr id="172" name="Google Shape;172;g35ac5b1a590_3_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n-GB"/>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6</a:t>
            </a:fld>
            <a:endParaRPr/>
          </a:p>
        </p:txBody>
      </p:sp>
      <p:sp>
        <p:nvSpPr>
          <p:cNvPr id="178" name="Google Shape;178;p7"/>
          <p:cNvSpPr txBox="1">
            <a:spLocks noGrp="1"/>
          </p:cNvSpPr>
          <p:nvPr>
            <p:ph type="title"/>
          </p:nvPr>
        </p:nvSpPr>
        <p:spPr>
          <a:xfrm>
            <a:off x="318875" y="114925"/>
            <a:ext cx="8071800" cy="7557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r>
              <a:rPr lang="en-GB"/>
              <a:t>Conceptual design</a:t>
            </a:r>
            <a:endParaRPr/>
          </a:p>
        </p:txBody>
      </p:sp>
      <p:sp>
        <p:nvSpPr>
          <p:cNvPr id="179" name="Google Shape;179;p7"/>
          <p:cNvSpPr txBox="1"/>
          <p:nvPr/>
        </p:nvSpPr>
        <p:spPr>
          <a:xfrm>
            <a:off x="318875" y="114925"/>
            <a:ext cx="8071800" cy="7557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rgbClr val="000000"/>
              </a:buClr>
              <a:buSzPts val="2800"/>
              <a:buFont typeface="Arial"/>
              <a:buNone/>
            </a:pPr>
            <a:r>
              <a:rPr lang="en-GB" sz="2800" b="0" i="0" u="none" strike="noStrike" cap="none">
                <a:solidFill>
                  <a:srgbClr val="000000"/>
                </a:solidFill>
                <a:latin typeface="Montserrat"/>
                <a:ea typeface="Montserrat"/>
                <a:cs typeface="Montserrat"/>
                <a:sym typeface="Montserrat"/>
              </a:rPr>
              <a:t>Conceptual design  </a:t>
            </a:r>
            <a:endParaRPr sz="2800" b="0" i="0" u="none" strike="noStrike" cap="none">
              <a:solidFill>
                <a:srgbClr val="000000"/>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7</a:t>
            </a:fld>
            <a:endParaRPr/>
          </a:p>
        </p:txBody>
      </p:sp>
      <p:sp>
        <p:nvSpPr>
          <p:cNvPr id="185" name="Google Shape;185;p6"/>
          <p:cNvSpPr txBox="1">
            <a:spLocks noGrp="1"/>
          </p:cNvSpPr>
          <p:nvPr>
            <p:ph type="title"/>
          </p:nvPr>
        </p:nvSpPr>
        <p:spPr>
          <a:xfrm>
            <a:off x="318875" y="114925"/>
            <a:ext cx="8071800" cy="7557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r>
              <a:rPr lang="en-GB"/>
              <a:t>Conceptual design - Plan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g3612ec61f43_1_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8</a:t>
            </a:fld>
            <a:endParaRPr/>
          </a:p>
        </p:txBody>
      </p:sp>
      <p:sp>
        <p:nvSpPr>
          <p:cNvPr id="191" name="Google Shape;191;g3612ec61f43_1_8"/>
          <p:cNvSpPr txBox="1"/>
          <p:nvPr/>
        </p:nvSpPr>
        <p:spPr>
          <a:xfrm>
            <a:off x="471000" y="26187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GB" sz="2400" b="0" i="0" u="none" strike="noStrike" cap="none">
                <a:solidFill>
                  <a:schemeClr val="dk1"/>
                </a:solidFill>
                <a:latin typeface="Montserrat"/>
                <a:ea typeface="Montserrat"/>
                <a:cs typeface="Montserrat"/>
                <a:sym typeface="Montserrat"/>
              </a:rPr>
              <a:t>Similar Planning Applications</a:t>
            </a:r>
            <a:endParaRPr sz="2400" b="0" i="0" u="none" strike="noStrike" cap="none">
              <a:solidFill>
                <a:schemeClr val="dk1"/>
              </a:solidFill>
              <a:latin typeface="Montserrat"/>
              <a:ea typeface="Montserrat"/>
              <a:cs typeface="Montserrat"/>
              <a:sym typeface="Montserrat"/>
            </a:endParaRPr>
          </a:p>
        </p:txBody>
      </p:sp>
      <p:sp>
        <p:nvSpPr>
          <p:cNvPr id="192" name="Google Shape;192;g3612ec61f43_1_8"/>
          <p:cNvSpPr txBox="1"/>
          <p:nvPr/>
        </p:nvSpPr>
        <p:spPr>
          <a:xfrm>
            <a:off x="3646375" y="4141775"/>
            <a:ext cx="1941300" cy="369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GB" sz="1200"/>
              <a:t>asdasdasdasasdasdasdasasdasdasdas</a:t>
            </a:r>
            <a:endParaRPr sz="1400" b="0" i="0" u="none" strike="noStrike" cap="none">
              <a:solidFill>
                <a:srgbClr val="000000"/>
              </a:solidFill>
              <a:latin typeface="Arial"/>
              <a:ea typeface="Arial"/>
              <a:cs typeface="Arial"/>
              <a:sym typeface="Arial"/>
            </a:endParaRPr>
          </a:p>
        </p:txBody>
      </p:sp>
      <p:sp>
        <p:nvSpPr>
          <p:cNvPr id="193" name="Google Shape;193;g3612ec61f43_1_8"/>
          <p:cNvSpPr txBox="1"/>
          <p:nvPr/>
        </p:nvSpPr>
        <p:spPr>
          <a:xfrm>
            <a:off x="529825" y="4141775"/>
            <a:ext cx="3000000" cy="369300"/>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1200"/>
              </a:spcBef>
              <a:spcAft>
                <a:spcPts val="0"/>
              </a:spcAft>
              <a:buClr>
                <a:srgbClr val="000000"/>
              </a:buClr>
              <a:buSzPts val="1200"/>
              <a:buFont typeface="Arial"/>
              <a:buNone/>
            </a:pPr>
            <a:r>
              <a:rPr lang="en-GB" sz="1200" b="0" i="0" u="none" strike="noStrike" cap="none">
                <a:solidFill>
                  <a:srgbClr val="101828"/>
                </a:solidFill>
                <a:latin typeface="Montserrat"/>
                <a:ea typeface="Montserrat"/>
                <a:cs typeface="Montserrat"/>
                <a:sym typeface="Montserrat"/>
              </a:rPr>
              <a:t>Timeline : </a:t>
            </a:r>
            <a:r>
              <a:rPr lang="en-GB" sz="1200">
                <a:solidFill>
                  <a:srgbClr val="101828"/>
                </a:solidFill>
                <a:latin typeface="Montserrat"/>
                <a:ea typeface="Montserrat"/>
                <a:cs typeface="Montserrat"/>
                <a:sym typeface="Montserrat"/>
              </a:rPr>
              <a:t>3</a:t>
            </a:r>
            <a:r>
              <a:rPr lang="en-GB" sz="1200" b="0" i="0" u="none" strike="noStrike" cap="none">
                <a:solidFill>
                  <a:srgbClr val="101828"/>
                </a:solidFill>
                <a:latin typeface="Montserrat"/>
                <a:ea typeface="Montserrat"/>
                <a:cs typeface="Montserrat"/>
                <a:sym typeface="Montserrat"/>
              </a:rPr>
              <a:t> months</a:t>
            </a:r>
            <a:endParaRPr sz="1400" b="0" i="0" u="none" strike="noStrike" cap="none">
              <a:solidFill>
                <a:srgbClr val="000000"/>
              </a:solidFill>
              <a:latin typeface="Arial"/>
              <a:ea typeface="Arial"/>
              <a:cs typeface="Arial"/>
              <a:sym typeface="Arial"/>
            </a:endParaRPr>
          </a:p>
        </p:txBody>
      </p:sp>
      <p:sp>
        <p:nvSpPr>
          <p:cNvPr id="194" name="Google Shape;194;g3612ec61f43_1_8"/>
          <p:cNvSpPr txBox="1"/>
          <p:nvPr/>
        </p:nvSpPr>
        <p:spPr>
          <a:xfrm>
            <a:off x="529825" y="873575"/>
            <a:ext cx="2853600" cy="369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GB" sz="1200"/>
              <a:t>88, North wales, UK</a:t>
            </a:r>
            <a:endParaRPr sz="1400" b="0" i="0" u="none" strike="noStrike" cap="none">
              <a:solidFill>
                <a:srgbClr val="000000"/>
              </a:solidFill>
              <a:latin typeface="Arial"/>
              <a:ea typeface="Arial"/>
              <a:cs typeface="Arial"/>
              <a:sym typeface="Arial"/>
            </a:endParaRPr>
          </a:p>
        </p:txBody>
      </p:sp>
      <p:pic>
        <p:nvPicPr>
          <p:cNvPr id="197" name="Picture 196" descr="Snapchat-45166567.jpg"/>
          <p:cNvPicPr>
            <a:picLocks noChangeAspect="1"/>
          </p:cNvPicPr>
          <p:nvPr/>
        </p:nvPicPr>
        <p:blipFill>
          <a:blip r:embed="rId3"/>
          <a:stretch>
            <a:fillRect/>
          </a:stretch>
        </p:blipFill>
        <p:spPr>
          <a:xfrm>
            <a:off x="529825" y="1537525"/>
            <a:ext cx="4114800" cy="7315200"/>
          </a:xfrm>
          <a:prstGeom prst="rect">
            <a:avLst/>
          </a:prstGeom>
        </p:spPr>
      </p:pic>
      <p:pic>
        <p:nvPicPr>
          <p:cNvPr id="198" name="Picture 197" descr="Snapchat-3194821.jpg"/>
          <p:cNvPicPr>
            <a:picLocks noChangeAspect="1"/>
          </p:cNvPicPr>
          <p:nvPr/>
        </p:nvPicPr>
        <p:blipFill>
          <a:blip r:embed="rId4"/>
          <a:stretch>
            <a:fillRect/>
          </a:stretch>
        </p:blipFill>
        <p:spPr>
          <a:xfrm>
            <a:off x="5421175" y="1537525"/>
            <a:ext cx="4114800" cy="23145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g35ac5b1a590_3_27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9</a:t>
            </a:fld>
            <a:endParaRPr/>
          </a:p>
        </p:txBody>
      </p:sp>
      <p:sp>
        <p:nvSpPr>
          <p:cNvPr id="202" name="Google Shape;202;g35ac5b1a590_3_277"/>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marR="0" lvl="0" indent="0" algn="r" rtl="0">
              <a:lnSpc>
                <a:spcPct val="100000"/>
              </a:lnSpc>
              <a:spcBef>
                <a:spcPts val="0"/>
              </a:spcBef>
              <a:spcAft>
                <a:spcPts val="0"/>
              </a:spcAft>
              <a:buClr>
                <a:srgbClr val="000000"/>
              </a:buClr>
              <a:buSzPts val="1000"/>
              <a:buFont typeface="Arial"/>
              <a:buNone/>
            </a:pPr>
            <a:fld id="{00000000-1234-1234-1234-123412341234}" type="slidenum">
              <a:rPr lang="en-GB" sz="1000" b="0" i="0" u="none" strike="noStrike" cap="none">
                <a:solidFill>
                  <a:srgbClr val="FFFFFF"/>
                </a:solidFill>
                <a:latin typeface="Arial"/>
                <a:ea typeface="Arial"/>
                <a:cs typeface="Arial"/>
                <a:sym typeface="Arial"/>
              </a:rPr>
              <a:t>9</a:t>
            </a:fld>
            <a:endParaRPr sz="1000" b="0" i="0" u="none" strike="noStrike" cap="none">
              <a:solidFill>
                <a:srgbClr val="FFFFFF"/>
              </a:solidFill>
              <a:latin typeface="Arial"/>
              <a:ea typeface="Arial"/>
              <a:cs typeface="Arial"/>
              <a:sym typeface="Arial"/>
            </a:endParaRPr>
          </a:p>
        </p:txBody>
      </p:sp>
      <p:sp>
        <p:nvSpPr>
          <p:cNvPr id="203" name="Google Shape;203;g35ac5b1a590_3_277"/>
          <p:cNvSpPr txBox="1"/>
          <p:nvPr/>
        </p:nvSpPr>
        <p:spPr>
          <a:xfrm>
            <a:off x="184975" y="168100"/>
            <a:ext cx="5631300" cy="7557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rgbClr val="000000"/>
              </a:buClr>
              <a:buSzPts val="2800"/>
              <a:buFont typeface="Arial"/>
              <a:buNone/>
            </a:pPr>
            <a:r>
              <a:rPr lang="en-GB" sz="2200" b="0" i="0" u="none" strike="noStrike" cap="none">
                <a:solidFill>
                  <a:srgbClr val="000000"/>
                </a:solidFill>
                <a:latin typeface="Montserrat"/>
                <a:ea typeface="Montserrat"/>
                <a:cs typeface="Montserrat"/>
                <a:sym typeface="Montserrat"/>
              </a:rPr>
              <a:t>Existing and Proposed Floor Plan</a:t>
            </a:r>
            <a:endParaRPr sz="2200" b="0" i="0" u="none" strike="noStrike" cap="none">
              <a:solidFill>
                <a:srgbClr val="000000"/>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505</Words>
  <Application>Microsoft Office PowerPoint</Application>
  <PresentationFormat>On-screen Show (16:9)</PresentationFormat>
  <Paragraphs>95</Paragraphs>
  <Slides>22</Slides>
  <Notes>22</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22</vt:i4>
      </vt:variant>
    </vt:vector>
  </HeadingPairs>
  <TitlesOfParts>
    <vt:vector size="26" baseType="lpstr">
      <vt:lpstr>Arial</vt:lpstr>
      <vt:lpstr>Montserrat</vt:lpstr>
      <vt:lpstr>Simple Light</vt:lpstr>
      <vt:lpstr>Simple Light</vt:lpstr>
      <vt:lpstr>PowerPoint Presentation</vt:lpstr>
      <vt:lpstr>{{property address}}</vt:lpstr>
      <vt:lpstr>Property Images</vt:lpstr>
      <vt:lpstr>Property Information</vt:lpstr>
      <vt:lpstr>Scope of Works</vt:lpstr>
      <vt:lpstr>Conceptual design</vt:lpstr>
      <vt:lpstr>Conceptual design - Plan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Documents to be Submitted</vt:lpstr>
      <vt:lpstr>Process of Works</vt:lpstr>
      <vt:lpstr>Track Records</vt:lpstr>
      <vt:lpstr>Track Records</vt:lpstr>
      <vt:lpstr>Track Records</vt:lpstr>
      <vt:lpstr>Track Records</vt:lpstr>
      <vt:lpstr>Track Records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anil kumar</dc:creator>
  <cp:lastModifiedBy>Dinesh Bala</cp:lastModifiedBy>
  <cp:revision>1</cp:revision>
  <dcterms:modified xsi:type="dcterms:W3CDTF">2025-06-20T09:11:39Z</dcterms:modified>
</cp:coreProperties>
</file>